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702" r:id="rId1"/>
  </p:sldMasterIdLst>
  <p:notesMasterIdLst>
    <p:notesMasterId r:id="rId10"/>
  </p:notesMasterIdLst>
  <p:handoutMasterIdLst>
    <p:handoutMasterId r:id="rId11"/>
  </p:handoutMasterIdLst>
  <p:sldIdLst>
    <p:sldId id="256" r:id="rId2"/>
    <p:sldId id="259" r:id="rId3"/>
    <p:sldId id="260" r:id="rId4"/>
    <p:sldId id="262" r:id="rId5"/>
    <p:sldId id="264" r:id="rId6"/>
    <p:sldId id="266" r:id="rId7"/>
    <p:sldId id="282" r:id="rId8"/>
    <p:sldId id="283" r:id="rId9"/>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ule, Obakeng, Vodacom" initials="POV" lastIdx="2" clrIdx="0">
    <p:extLst>
      <p:ext uri="{19B8F6BF-5375-455C-9EA6-DF929625EA0E}">
        <p15:presenceInfo xmlns:p15="http://schemas.microsoft.com/office/powerpoint/2012/main" userId="S::obakeng.pule@vodacom.co.za::e29bc3e3-7881-4703-b1ee-b5a1894a7e3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4" d="100"/>
          <a:sy n="94" d="100"/>
        </p:scale>
        <p:origin x="163" y="-154"/>
      </p:cViewPr>
      <p:guideLst/>
    </p:cSldViewPr>
  </p:slideViewPr>
  <p:notesTextViewPr>
    <p:cViewPr>
      <p:scale>
        <a:sx n="1" d="1"/>
        <a:sy n="1" d="1"/>
      </p:scale>
      <p:origin x="0" y="0"/>
    </p:cViewPr>
  </p:notesTextViewPr>
  <p:notesViewPr>
    <p:cSldViewPr snapToGrid="0">
      <p:cViewPr varScale="1">
        <p:scale>
          <a:sx n="66" d="100"/>
          <a:sy n="66" d="100"/>
        </p:scale>
        <p:origin x="3134" y="53"/>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1310D17-7BED-4659-A5E5-5DB4C0E3298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ZA"/>
          </a:p>
        </p:txBody>
      </p:sp>
      <p:sp>
        <p:nvSpPr>
          <p:cNvPr id="3" name="Date Placeholder 2">
            <a:extLst>
              <a:ext uri="{FF2B5EF4-FFF2-40B4-BE49-F238E27FC236}">
                <a16:creationId xmlns:a16="http://schemas.microsoft.com/office/drawing/2014/main" id="{57FF3D7B-B2FA-4985-B900-3F21B846D63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B6A0A07-9673-405E-AA24-D9BAD278307C}" type="datetimeFigureOut">
              <a:rPr lang="en-ZA" smtClean="0"/>
              <a:t>2022/03/16</a:t>
            </a:fld>
            <a:endParaRPr lang="en-ZA"/>
          </a:p>
        </p:txBody>
      </p:sp>
      <p:sp>
        <p:nvSpPr>
          <p:cNvPr id="4" name="Footer Placeholder 3">
            <a:extLst>
              <a:ext uri="{FF2B5EF4-FFF2-40B4-BE49-F238E27FC236}">
                <a16:creationId xmlns:a16="http://schemas.microsoft.com/office/drawing/2014/main" id="{E59FEBAC-0A92-4C1E-96C5-DC52EBB1412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lvl="2"/>
            <a:r>
              <a:rPr lang="en-ZA" dirty="0"/>
              <a:t>	PULSEO Solutions</a:t>
            </a:r>
          </a:p>
        </p:txBody>
      </p:sp>
      <p:sp>
        <p:nvSpPr>
          <p:cNvPr id="5" name="Slide Number Placeholder 4">
            <a:extLst>
              <a:ext uri="{FF2B5EF4-FFF2-40B4-BE49-F238E27FC236}">
                <a16:creationId xmlns:a16="http://schemas.microsoft.com/office/drawing/2014/main" id="{78B4F41D-8B6A-40C3-9FB0-51C811068A6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0118000-7EFD-4BAF-AA86-7024CFA62F38}" type="slidenum">
              <a:rPr lang="en-ZA" smtClean="0"/>
              <a:t>‹#›</a:t>
            </a:fld>
            <a:endParaRPr lang="en-ZA"/>
          </a:p>
        </p:txBody>
      </p:sp>
    </p:spTree>
    <p:extLst>
      <p:ext uri="{BB962C8B-B14F-4D97-AF65-F5344CB8AC3E}">
        <p14:creationId xmlns:p14="http://schemas.microsoft.com/office/powerpoint/2010/main" val="1460442142"/>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hf sldNum="0" hdr="0" dt="0"/>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4"/>
        <p:cNvGrpSpPr/>
        <p:nvPr/>
      </p:nvGrpSpPr>
      <p:grpSpPr>
        <a:xfrm>
          <a:off x="0" y="0"/>
          <a:ext cx="0" cy="0"/>
          <a:chOff x="0" y="0"/>
          <a:chExt cx="0" cy="0"/>
        </a:xfrm>
      </p:grpSpPr>
      <p:sp>
        <p:nvSpPr>
          <p:cNvPr id="435" name="Google Shape;435;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36" name="Google Shape;43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5"/>
        <p:cNvGrpSpPr/>
        <p:nvPr/>
      </p:nvGrpSpPr>
      <p:grpSpPr>
        <a:xfrm>
          <a:off x="0" y="0"/>
          <a:ext cx="0" cy="0"/>
          <a:chOff x="0" y="0"/>
          <a:chExt cx="0" cy="0"/>
        </a:xfrm>
      </p:grpSpPr>
      <p:sp>
        <p:nvSpPr>
          <p:cNvPr id="466" name="Google Shape;466;ga39e485748_0_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67" name="Google Shape;467;ga39e485748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1"/>
        <p:cNvGrpSpPr/>
        <p:nvPr/>
      </p:nvGrpSpPr>
      <p:grpSpPr>
        <a:xfrm>
          <a:off x="0" y="0"/>
          <a:ext cx="0" cy="0"/>
          <a:chOff x="0" y="0"/>
          <a:chExt cx="0" cy="0"/>
        </a:xfrm>
      </p:grpSpPr>
      <p:sp>
        <p:nvSpPr>
          <p:cNvPr id="472" name="Google Shape;472;ga39e485748_0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73" name="Google Shape;473;ga39e485748_0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5"/>
        <p:cNvGrpSpPr/>
        <p:nvPr/>
      </p:nvGrpSpPr>
      <p:grpSpPr>
        <a:xfrm>
          <a:off x="0" y="0"/>
          <a:ext cx="0" cy="0"/>
          <a:chOff x="0" y="0"/>
          <a:chExt cx="0" cy="0"/>
        </a:xfrm>
      </p:grpSpPr>
      <p:sp>
        <p:nvSpPr>
          <p:cNvPr id="506" name="Google Shape;506;ga39e485748_0_6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07" name="Google Shape;507;ga39e485748_0_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0"/>
        <p:cNvGrpSpPr/>
        <p:nvPr/>
      </p:nvGrpSpPr>
      <p:grpSpPr>
        <a:xfrm>
          <a:off x="0" y="0"/>
          <a:ext cx="0" cy="0"/>
          <a:chOff x="0" y="0"/>
          <a:chExt cx="0" cy="0"/>
        </a:xfrm>
      </p:grpSpPr>
      <p:sp>
        <p:nvSpPr>
          <p:cNvPr id="521" name="Google Shape;521;ga39e485748_0_8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2" name="Google Shape;522;ga39e485748_0_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3"/>
        <p:cNvGrpSpPr/>
        <p:nvPr/>
      </p:nvGrpSpPr>
      <p:grpSpPr>
        <a:xfrm>
          <a:off x="0" y="0"/>
          <a:ext cx="0" cy="0"/>
          <a:chOff x="0" y="0"/>
          <a:chExt cx="0" cy="0"/>
        </a:xfrm>
      </p:grpSpPr>
      <p:sp>
        <p:nvSpPr>
          <p:cNvPr id="564" name="Google Shape;564;ga39e485748_0_10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65" name="Google Shape;565;ga39e485748_0_1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5"/>
        <p:cNvGrpSpPr/>
        <p:nvPr/>
      </p:nvGrpSpPr>
      <p:grpSpPr>
        <a:xfrm>
          <a:off x="0" y="0"/>
          <a:ext cx="0" cy="0"/>
          <a:chOff x="0" y="0"/>
          <a:chExt cx="0" cy="0"/>
        </a:xfrm>
      </p:grpSpPr>
      <p:sp>
        <p:nvSpPr>
          <p:cNvPr id="1026" name="Google Shape;1026;g9d22b0d907_0_21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7" name="Google Shape;1027;g9d22b0d907_0_21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39461324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gradFill>
          <a:gsLst>
            <a:gs pos="0">
              <a:schemeClr val="accent1"/>
            </a:gs>
            <a:gs pos="100000">
              <a:schemeClr val="accent2"/>
            </a:gs>
          </a:gsLst>
          <a:lin ang="5400012" scaled="0"/>
        </a:gradFill>
        <a:effectLst/>
      </p:bgPr>
    </p:bg>
    <p:spTree>
      <p:nvGrpSpPr>
        <p:cNvPr id="1" name="Shape 9"/>
        <p:cNvGrpSpPr/>
        <p:nvPr/>
      </p:nvGrpSpPr>
      <p:grpSpPr>
        <a:xfrm>
          <a:off x="0" y="0"/>
          <a:ext cx="0" cy="0"/>
          <a:chOff x="0" y="0"/>
          <a:chExt cx="0" cy="0"/>
        </a:xfrm>
      </p:grpSpPr>
      <p:sp>
        <p:nvSpPr>
          <p:cNvPr id="10" name="Google Shape;10;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11" name="Google Shape;11;p2"/>
          <p:cNvSpPr txBox="1"/>
          <p:nvPr/>
        </p:nvSpPr>
        <p:spPr>
          <a:xfrm flipH="1">
            <a:off x="1375550" y="3092475"/>
            <a:ext cx="6393000" cy="670500"/>
          </a:xfrm>
          <a:prstGeom prst="rect">
            <a:avLst/>
          </a:prstGeom>
          <a:noFill/>
          <a:ln>
            <a:noFill/>
          </a:ln>
        </p:spPr>
        <p:txBody>
          <a:bodyPr spcFirstLastPara="1" wrap="square" lIns="91425" tIns="91425" rIns="91425" bIns="91425" anchor="b" anchorCtr="0">
            <a:noAutofit/>
          </a:bodyPr>
          <a:lstStyle/>
          <a:p>
            <a:pPr marL="0" lvl="0" indent="0" algn="ctr" rtl="0">
              <a:spcBef>
                <a:spcPts val="0"/>
              </a:spcBef>
              <a:spcAft>
                <a:spcPts val="0"/>
              </a:spcAft>
              <a:buNone/>
            </a:pPr>
            <a:endParaRPr sz="6000">
              <a:solidFill>
                <a:srgbClr val="FFFFFF"/>
              </a:solidFill>
              <a:latin typeface="Squada One"/>
              <a:ea typeface="Squada One"/>
              <a:cs typeface="Squada One"/>
              <a:sym typeface="Squada One"/>
            </a:endParaRPr>
          </a:p>
        </p:txBody>
      </p:sp>
      <p:pic>
        <p:nvPicPr>
          <p:cNvPr id="12" name="Google Shape;12;p2"/>
          <p:cNvPicPr preferRelativeResize="0"/>
          <p:nvPr/>
        </p:nvPicPr>
        <p:blipFill>
          <a:blip r:embed="rId2">
            <a:alphaModFix/>
          </a:blip>
          <a:stretch>
            <a:fillRect/>
          </a:stretch>
        </p:blipFill>
        <p:spPr>
          <a:xfrm>
            <a:off x="63" y="-399756"/>
            <a:ext cx="9144000" cy="4369387"/>
          </a:xfrm>
          <a:prstGeom prst="rect">
            <a:avLst/>
          </a:prstGeom>
          <a:noFill/>
          <a:ln>
            <a:noFill/>
          </a:ln>
        </p:spPr>
      </p:pic>
      <p:sp>
        <p:nvSpPr>
          <p:cNvPr id="13" name="Google Shape;13;p2"/>
          <p:cNvSpPr txBox="1">
            <a:spLocks noGrp="1"/>
          </p:cNvSpPr>
          <p:nvPr>
            <p:ph type="title"/>
          </p:nvPr>
        </p:nvSpPr>
        <p:spPr>
          <a:xfrm>
            <a:off x="457200" y="2932650"/>
            <a:ext cx="8229600" cy="510900"/>
          </a:xfrm>
          <a:prstGeom prst="rect">
            <a:avLst/>
          </a:prstGeom>
        </p:spPr>
        <p:txBody>
          <a:bodyPr spcFirstLastPara="1" wrap="square" lIns="91425" tIns="91425" rIns="91425" bIns="91425" anchor="ctr" anchorCtr="0">
            <a:noAutofit/>
          </a:bodyPr>
          <a:lstStyle>
            <a:lvl1pPr lvl="0">
              <a:spcBef>
                <a:spcPts val="0"/>
              </a:spcBef>
              <a:spcAft>
                <a:spcPts val="0"/>
              </a:spcAft>
              <a:buSzPts val="6000"/>
              <a:buNone/>
              <a:defRPr sz="6000"/>
            </a:lvl1pPr>
            <a:lvl2pPr lvl="1">
              <a:spcBef>
                <a:spcPts val="0"/>
              </a:spcBef>
              <a:spcAft>
                <a:spcPts val="0"/>
              </a:spcAft>
              <a:buSzPts val="3000"/>
              <a:buFont typeface="Squada One"/>
              <a:buNone/>
              <a:defRPr sz="3000">
                <a:latin typeface="Squada One"/>
                <a:ea typeface="Squada One"/>
                <a:cs typeface="Squada One"/>
                <a:sym typeface="Squada One"/>
              </a:defRPr>
            </a:lvl2pPr>
            <a:lvl3pPr lvl="2">
              <a:spcBef>
                <a:spcPts val="0"/>
              </a:spcBef>
              <a:spcAft>
                <a:spcPts val="0"/>
              </a:spcAft>
              <a:buSzPts val="3000"/>
              <a:buFont typeface="Squada One"/>
              <a:buNone/>
              <a:defRPr sz="3000">
                <a:latin typeface="Squada One"/>
                <a:ea typeface="Squada One"/>
                <a:cs typeface="Squada One"/>
                <a:sym typeface="Squada One"/>
              </a:defRPr>
            </a:lvl3pPr>
            <a:lvl4pPr lvl="3">
              <a:spcBef>
                <a:spcPts val="0"/>
              </a:spcBef>
              <a:spcAft>
                <a:spcPts val="0"/>
              </a:spcAft>
              <a:buSzPts val="3000"/>
              <a:buFont typeface="Squada One"/>
              <a:buNone/>
              <a:defRPr sz="3000">
                <a:latin typeface="Squada One"/>
                <a:ea typeface="Squada One"/>
                <a:cs typeface="Squada One"/>
                <a:sym typeface="Squada One"/>
              </a:defRPr>
            </a:lvl4pPr>
            <a:lvl5pPr lvl="4">
              <a:spcBef>
                <a:spcPts val="0"/>
              </a:spcBef>
              <a:spcAft>
                <a:spcPts val="0"/>
              </a:spcAft>
              <a:buSzPts val="3000"/>
              <a:buFont typeface="Squada One"/>
              <a:buNone/>
              <a:defRPr sz="3000">
                <a:latin typeface="Squada One"/>
                <a:ea typeface="Squada One"/>
                <a:cs typeface="Squada One"/>
                <a:sym typeface="Squada One"/>
              </a:defRPr>
            </a:lvl5pPr>
            <a:lvl6pPr lvl="5">
              <a:spcBef>
                <a:spcPts val="0"/>
              </a:spcBef>
              <a:spcAft>
                <a:spcPts val="0"/>
              </a:spcAft>
              <a:buSzPts val="3000"/>
              <a:buFont typeface="Squada One"/>
              <a:buNone/>
              <a:defRPr sz="3000">
                <a:latin typeface="Squada One"/>
                <a:ea typeface="Squada One"/>
                <a:cs typeface="Squada One"/>
                <a:sym typeface="Squada One"/>
              </a:defRPr>
            </a:lvl6pPr>
            <a:lvl7pPr lvl="6">
              <a:spcBef>
                <a:spcPts val="0"/>
              </a:spcBef>
              <a:spcAft>
                <a:spcPts val="0"/>
              </a:spcAft>
              <a:buSzPts val="3000"/>
              <a:buFont typeface="Squada One"/>
              <a:buNone/>
              <a:defRPr sz="3000">
                <a:latin typeface="Squada One"/>
                <a:ea typeface="Squada One"/>
                <a:cs typeface="Squada One"/>
                <a:sym typeface="Squada One"/>
              </a:defRPr>
            </a:lvl7pPr>
            <a:lvl8pPr lvl="7">
              <a:spcBef>
                <a:spcPts val="0"/>
              </a:spcBef>
              <a:spcAft>
                <a:spcPts val="0"/>
              </a:spcAft>
              <a:buSzPts val="3000"/>
              <a:buFont typeface="Squada One"/>
              <a:buNone/>
              <a:defRPr sz="3000">
                <a:latin typeface="Squada One"/>
                <a:ea typeface="Squada One"/>
                <a:cs typeface="Squada One"/>
                <a:sym typeface="Squada One"/>
              </a:defRPr>
            </a:lvl8pPr>
            <a:lvl9pPr lvl="8">
              <a:spcBef>
                <a:spcPts val="0"/>
              </a:spcBef>
              <a:spcAft>
                <a:spcPts val="0"/>
              </a:spcAft>
              <a:buSzPts val="3000"/>
              <a:buFont typeface="Squada One"/>
              <a:buNone/>
              <a:defRPr sz="3000">
                <a:latin typeface="Squada One"/>
                <a:ea typeface="Squada One"/>
                <a:cs typeface="Squada One"/>
                <a:sym typeface="Squada One"/>
              </a:defRPr>
            </a:lvl9pPr>
          </a:lstStyle>
          <a:p>
            <a:endParaRPr/>
          </a:p>
        </p:txBody>
      </p:sp>
      <p:sp>
        <p:nvSpPr>
          <p:cNvPr id="14" name="Google Shape;14;p2"/>
          <p:cNvSpPr txBox="1">
            <a:spLocks noGrp="1"/>
          </p:cNvSpPr>
          <p:nvPr>
            <p:ph type="subTitle" idx="1"/>
          </p:nvPr>
        </p:nvSpPr>
        <p:spPr>
          <a:xfrm>
            <a:off x="457275" y="3192525"/>
            <a:ext cx="8229600" cy="4179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1600"/>
              <a:buNone/>
              <a:defRPr sz="1600"/>
            </a:lvl1pPr>
            <a:lvl2pPr lvl="1" algn="ctr">
              <a:lnSpc>
                <a:spcPct val="100000"/>
              </a:lnSpc>
              <a:spcBef>
                <a:spcPts val="1600"/>
              </a:spcBef>
              <a:spcAft>
                <a:spcPts val="0"/>
              </a:spcAft>
              <a:buSzPts val="1400"/>
              <a:buNone/>
              <a:defRPr/>
            </a:lvl2pPr>
            <a:lvl3pPr lvl="2" algn="ctr">
              <a:lnSpc>
                <a:spcPct val="100000"/>
              </a:lnSpc>
              <a:spcBef>
                <a:spcPts val="1600"/>
              </a:spcBef>
              <a:spcAft>
                <a:spcPts val="0"/>
              </a:spcAft>
              <a:buSzPts val="1400"/>
              <a:buNone/>
              <a:defRPr/>
            </a:lvl3pPr>
            <a:lvl4pPr lvl="3" algn="ctr">
              <a:lnSpc>
                <a:spcPct val="100000"/>
              </a:lnSpc>
              <a:spcBef>
                <a:spcPts val="1600"/>
              </a:spcBef>
              <a:spcAft>
                <a:spcPts val="0"/>
              </a:spcAft>
              <a:buSzPts val="1400"/>
              <a:buNone/>
              <a:defRPr/>
            </a:lvl4pPr>
            <a:lvl5pPr lvl="4" algn="ctr">
              <a:lnSpc>
                <a:spcPct val="100000"/>
              </a:lnSpc>
              <a:spcBef>
                <a:spcPts val="1600"/>
              </a:spcBef>
              <a:spcAft>
                <a:spcPts val="0"/>
              </a:spcAft>
              <a:buSzPts val="1400"/>
              <a:buNone/>
              <a:defRPr/>
            </a:lvl5pPr>
            <a:lvl6pPr lvl="5" algn="ctr">
              <a:lnSpc>
                <a:spcPct val="100000"/>
              </a:lnSpc>
              <a:spcBef>
                <a:spcPts val="1600"/>
              </a:spcBef>
              <a:spcAft>
                <a:spcPts val="0"/>
              </a:spcAft>
              <a:buSzPts val="1400"/>
              <a:buNone/>
              <a:defRPr/>
            </a:lvl6pPr>
            <a:lvl7pPr lvl="6" algn="ctr">
              <a:lnSpc>
                <a:spcPct val="100000"/>
              </a:lnSpc>
              <a:spcBef>
                <a:spcPts val="1600"/>
              </a:spcBef>
              <a:spcAft>
                <a:spcPts val="0"/>
              </a:spcAft>
              <a:buSzPts val="1400"/>
              <a:buNone/>
              <a:defRPr/>
            </a:lvl7pPr>
            <a:lvl8pPr lvl="7" algn="ctr">
              <a:lnSpc>
                <a:spcPct val="100000"/>
              </a:lnSpc>
              <a:spcBef>
                <a:spcPts val="1600"/>
              </a:spcBef>
              <a:spcAft>
                <a:spcPts val="0"/>
              </a:spcAft>
              <a:buSzPts val="1400"/>
              <a:buNone/>
              <a:defRPr/>
            </a:lvl8pPr>
            <a:lvl9pPr lvl="8" algn="ctr">
              <a:lnSpc>
                <a:spcPct val="100000"/>
              </a:lnSpc>
              <a:spcBef>
                <a:spcPts val="1600"/>
              </a:spcBef>
              <a:spcAft>
                <a:spcPts val="1600"/>
              </a:spcAft>
              <a:buSzPts val="1400"/>
              <a:buNone/>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text 6">
  <p:cSld name="CUSTOM_40">
    <p:spTree>
      <p:nvGrpSpPr>
        <p:cNvPr id="1" name="Shape 111"/>
        <p:cNvGrpSpPr/>
        <p:nvPr/>
      </p:nvGrpSpPr>
      <p:grpSpPr>
        <a:xfrm>
          <a:off x="0" y="0"/>
          <a:ext cx="0" cy="0"/>
          <a:chOff x="0" y="0"/>
          <a:chExt cx="0" cy="0"/>
        </a:xfrm>
      </p:grpSpPr>
      <p:sp>
        <p:nvSpPr>
          <p:cNvPr id="112" name="Google Shape;112;p16"/>
          <p:cNvSpPr txBox="1">
            <a:spLocks noGrp="1"/>
          </p:cNvSpPr>
          <p:nvPr>
            <p:ph type="ctrTitle"/>
          </p:nvPr>
        </p:nvSpPr>
        <p:spPr>
          <a:xfrm>
            <a:off x="1242600" y="1830975"/>
            <a:ext cx="6658800" cy="670500"/>
          </a:xfrm>
          <a:prstGeom prst="rect">
            <a:avLst/>
          </a:prstGeom>
        </p:spPr>
        <p:txBody>
          <a:bodyPr spcFirstLastPara="1" wrap="square" lIns="91425" tIns="91425" rIns="91425" bIns="91425" anchor="b" anchorCtr="0">
            <a:noAutofit/>
          </a:bodyPr>
          <a:lstStyle>
            <a:lvl1pPr lvl="0" algn="ctr" rtl="0">
              <a:spcBef>
                <a:spcPts val="0"/>
              </a:spcBef>
              <a:spcAft>
                <a:spcPts val="0"/>
              </a:spcAft>
              <a:buClr>
                <a:srgbClr val="FFFFFF"/>
              </a:buClr>
              <a:buSzPts val="3600"/>
              <a:buNone/>
              <a:defRPr sz="3600"/>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endParaRPr/>
          </a:p>
        </p:txBody>
      </p:sp>
      <p:sp>
        <p:nvSpPr>
          <p:cNvPr id="113" name="Google Shape;113;p16"/>
          <p:cNvSpPr txBox="1">
            <a:spLocks noGrp="1"/>
          </p:cNvSpPr>
          <p:nvPr>
            <p:ph type="subTitle" idx="1"/>
          </p:nvPr>
        </p:nvSpPr>
        <p:spPr>
          <a:xfrm>
            <a:off x="3106675" y="2632418"/>
            <a:ext cx="2930700" cy="12813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rgbClr val="FFFFFF"/>
              </a:buClr>
              <a:buSzPts val="1000"/>
              <a:buNone/>
              <a:defRPr sz="1400"/>
            </a:lvl1pPr>
            <a:lvl2pPr lvl="1" algn="ctr" rtl="0">
              <a:lnSpc>
                <a:spcPct val="100000"/>
              </a:lnSpc>
              <a:spcBef>
                <a:spcPts val="0"/>
              </a:spcBef>
              <a:spcAft>
                <a:spcPts val="0"/>
              </a:spcAft>
              <a:buSzPts val="1000"/>
              <a:buNone/>
              <a:defRPr sz="1000"/>
            </a:lvl2pPr>
            <a:lvl3pPr lvl="2" algn="ctr" rtl="0">
              <a:lnSpc>
                <a:spcPct val="100000"/>
              </a:lnSpc>
              <a:spcBef>
                <a:spcPts val="0"/>
              </a:spcBef>
              <a:spcAft>
                <a:spcPts val="0"/>
              </a:spcAft>
              <a:buSzPts val="1000"/>
              <a:buNone/>
              <a:defRPr sz="1000"/>
            </a:lvl3pPr>
            <a:lvl4pPr lvl="3" algn="ctr" rtl="0">
              <a:lnSpc>
                <a:spcPct val="100000"/>
              </a:lnSpc>
              <a:spcBef>
                <a:spcPts val="0"/>
              </a:spcBef>
              <a:spcAft>
                <a:spcPts val="0"/>
              </a:spcAft>
              <a:buSzPts val="1000"/>
              <a:buNone/>
              <a:defRPr sz="1000"/>
            </a:lvl4pPr>
            <a:lvl5pPr lvl="4" algn="ctr" rtl="0">
              <a:lnSpc>
                <a:spcPct val="100000"/>
              </a:lnSpc>
              <a:spcBef>
                <a:spcPts val="0"/>
              </a:spcBef>
              <a:spcAft>
                <a:spcPts val="0"/>
              </a:spcAft>
              <a:buSzPts val="1000"/>
              <a:buNone/>
              <a:defRPr sz="1000"/>
            </a:lvl5pPr>
            <a:lvl6pPr lvl="5" algn="ctr" rtl="0">
              <a:lnSpc>
                <a:spcPct val="100000"/>
              </a:lnSpc>
              <a:spcBef>
                <a:spcPts val="0"/>
              </a:spcBef>
              <a:spcAft>
                <a:spcPts val="0"/>
              </a:spcAft>
              <a:buSzPts val="1000"/>
              <a:buNone/>
              <a:defRPr sz="1000"/>
            </a:lvl6pPr>
            <a:lvl7pPr lvl="6" algn="ctr" rtl="0">
              <a:lnSpc>
                <a:spcPct val="100000"/>
              </a:lnSpc>
              <a:spcBef>
                <a:spcPts val="0"/>
              </a:spcBef>
              <a:spcAft>
                <a:spcPts val="0"/>
              </a:spcAft>
              <a:buSzPts val="1000"/>
              <a:buNone/>
              <a:defRPr sz="1000"/>
            </a:lvl7pPr>
            <a:lvl8pPr lvl="7" algn="ctr" rtl="0">
              <a:lnSpc>
                <a:spcPct val="100000"/>
              </a:lnSpc>
              <a:spcBef>
                <a:spcPts val="0"/>
              </a:spcBef>
              <a:spcAft>
                <a:spcPts val="0"/>
              </a:spcAft>
              <a:buSzPts val="1000"/>
              <a:buNone/>
              <a:defRPr sz="1000"/>
            </a:lvl8pPr>
            <a:lvl9pPr lvl="8" algn="ctr" rtl="0">
              <a:lnSpc>
                <a:spcPct val="100000"/>
              </a:lnSpc>
              <a:spcBef>
                <a:spcPts val="0"/>
              </a:spcBef>
              <a:spcAft>
                <a:spcPts val="0"/>
              </a:spcAft>
              <a:buSzPts val="1000"/>
              <a:buNone/>
              <a:defRPr sz="1000"/>
            </a:lvl9pPr>
          </a:lstStyle>
          <a:p>
            <a:endParaRPr/>
          </a:p>
        </p:txBody>
      </p:sp>
      <p:cxnSp>
        <p:nvCxnSpPr>
          <p:cNvPr id="114" name="Google Shape;114;p16"/>
          <p:cNvCxnSpPr/>
          <p:nvPr/>
        </p:nvCxnSpPr>
        <p:spPr>
          <a:xfrm>
            <a:off x="3681150" y="2571750"/>
            <a:ext cx="1797900" cy="0"/>
          </a:xfrm>
          <a:prstGeom prst="straightConnector1">
            <a:avLst/>
          </a:prstGeom>
          <a:noFill/>
          <a:ln w="19050" cap="flat" cmpd="sng">
            <a:solidFill>
              <a:schemeClr val="lt1"/>
            </a:solidFill>
            <a:prstDash val="solid"/>
            <a:round/>
            <a:headEnd type="none" w="med" len="med"/>
            <a:tailEnd type="none" w="med" len="med"/>
          </a:ln>
        </p:spPr>
      </p:cxnSp>
      <p:pic>
        <p:nvPicPr>
          <p:cNvPr id="115" name="Google Shape;115;p16"/>
          <p:cNvPicPr preferRelativeResize="0"/>
          <p:nvPr/>
        </p:nvPicPr>
        <p:blipFill>
          <a:blip r:embed="rId2">
            <a:alphaModFix/>
          </a:blip>
          <a:stretch>
            <a:fillRect/>
          </a:stretch>
        </p:blipFill>
        <p:spPr>
          <a:xfrm>
            <a:off x="100" y="-962131"/>
            <a:ext cx="3802725" cy="3431200"/>
          </a:xfrm>
          <a:prstGeom prst="rect">
            <a:avLst/>
          </a:prstGeom>
          <a:noFill/>
          <a:ln>
            <a:noFill/>
          </a:ln>
        </p:spPr>
      </p:pic>
      <p:pic>
        <p:nvPicPr>
          <p:cNvPr id="116" name="Google Shape;116;p16"/>
          <p:cNvPicPr preferRelativeResize="0"/>
          <p:nvPr/>
        </p:nvPicPr>
        <p:blipFill>
          <a:blip r:embed="rId2">
            <a:alphaModFix/>
          </a:blip>
          <a:stretch>
            <a:fillRect/>
          </a:stretch>
        </p:blipFill>
        <p:spPr>
          <a:xfrm rot="10800000">
            <a:off x="5334325" y="2668625"/>
            <a:ext cx="3802725" cy="3431200"/>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text 7">
  <p:cSld name="CUSTOM_11">
    <p:spTree>
      <p:nvGrpSpPr>
        <p:cNvPr id="1" name="Shape 117"/>
        <p:cNvGrpSpPr/>
        <p:nvPr/>
      </p:nvGrpSpPr>
      <p:grpSpPr>
        <a:xfrm>
          <a:off x="0" y="0"/>
          <a:ext cx="0" cy="0"/>
          <a:chOff x="0" y="0"/>
          <a:chExt cx="0" cy="0"/>
        </a:xfrm>
      </p:grpSpPr>
      <p:sp>
        <p:nvSpPr>
          <p:cNvPr id="118" name="Google Shape;118;p17"/>
          <p:cNvSpPr txBox="1">
            <a:spLocks noGrp="1"/>
          </p:cNvSpPr>
          <p:nvPr>
            <p:ph type="ctrTitle"/>
          </p:nvPr>
        </p:nvSpPr>
        <p:spPr>
          <a:xfrm>
            <a:off x="1250675" y="1851425"/>
            <a:ext cx="6658800" cy="670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3600"/>
              <a:buNone/>
              <a:defRPr sz="3600"/>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endParaRPr/>
          </a:p>
        </p:txBody>
      </p:sp>
      <p:sp>
        <p:nvSpPr>
          <p:cNvPr id="119" name="Google Shape;119;p17"/>
          <p:cNvSpPr txBox="1">
            <a:spLocks noGrp="1"/>
          </p:cNvSpPr>
          <p:nvPr>
            <p:ph type="subTitle" idx="1"/>
          </p:nvPr>
        </p:nvSpPr>
        <p:spPr>
          <a:xfrm>
            <a:off x="3114750" y="2640476"/>
            <a:ext cx="2930700" cy="651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000"/>
              <a:buNone/>
              <a:defRPr sz="1400"/>
            </a:lvl1pPr>
            <a:lvl2pPr lvl="1" algn="ctr" rtl="0">
              <a:lnSpc>
                <a:spcPct val="100000"/>
              </a:lnSpc>
              <a:spcBef>
                <a:spcPts val="0"/>
              </a:spcBef>
              <a:spcAft>
                <a:spcPts val="0"/>
              </a:spcAft>
              <a:buSzPts val="1000"/>
              <a:buNone/>
              <a:defRPr sz="1000"/>
            </a:lvl2pPr>
            <a:lvl3pPr lvl="2" algn="ctr" rtl="0">
              <a:lnSpc>
                <a:spcPct val="100000"/>
              </a:lnSpc>
              <a:spcBef>
                <a:spcPts val="0"/>
              </a:spcBef>
              <a:spcAft>
                <a:spcPts val="0"/>
              </a:spcAft>
              <a:buSzPts val="1000"/>
              <a:buNone/>
              <a:defRPr sz="1000"/>
            </a:lvl3pPr>
            <a:lvl4pPr lvl="3" algn="ctr" rtl="0">
              <a:lnSpc>
                <a:spcPct val="100000"/>
              </a:lnSpc>
              <a:spcBef>
                <a:spcPts val="0"/>
              </a:spcBef>
              <a:spcAft>
                <a:spcPts val="0"/>
              </a:spcAft>
              <a:buSzPts val="1000"/>
              <a:buNone/>
              <a:defRPr sz="1000"/>
            </a:lvl4pPr>
            <a:lvl5pPr lvl="4" algn="ctr" rtl="0">
              <a:lnSpc>
                <a:spcPct val="100000"/>
              </a:lnSpc>
              <a:spcBef>
                <a:spcPts val="0"/>
              </a:spcBef>
              <a:spcAft>
                <a:spcPts val="0"/>
              </a:spcAft>
              <a:buSzPts val="1000"/>
              <a:buNone/>
              <a:defRPr sz="1000"/>
            </a:lvl5pPr>
            <a:lvl6pPr lvl="5" algn="ctr" rtl="0">
              <a:lnSpc>
                <a:spcPct val="100000"/>
              </a:lnSpc>
              <a:spcBef>
                <a:spcPts val="0"/>
              </a:spcBef>
              <a:spcAft>
                <a:spcPts val="0"/>
              </a:spcAft>
              <a:buSzPts val="1000"/>
              <a:buNone/>
              <a:defRPr sz="1000"/>
            </a:lvl6pPr>
            <a:lvl7pPr lvl="6" algn="ctr" rtl="0">
              <a:lnSpc>
                <a:spcPct val="100000"/>
              </a:lnSpc>
              <a:spcBef>
                <a:spcPts val="0"/>
              </a:spcBef>
              <a:spcAft>
                <a:spcPts val="0"/>
              </a:spcAft>
              <a:buSzPts val="1000"/>
              <a:buNone/>
              <a:defRPr sz="1000"/>
            </a:lvl7pPr>
            <a:lvl8pPr lvl="7" algn="ctr" rtl="0">
              <a:lnSpc>
                <a:spcPct val="100000"/>
              </a:lnSpc>
              <a:spcBef>
                <a:spcPts val="0"/>
              </a:spcBef>
              <a:spcAft>
                <a:spcPts val="0"/>
              </a:spcAft>
              <a:buSzPts val="1000"/>
              <a:buNone/>
              <a:defRPr sz="1000"/>
            </a:lvl8pPr>
            <a:lvl9pPr lvl="8" algn="ctr" rtl="0">
              <a:lnSpc>
                <a:spcPct val="100000"/>
              </a:lnSpc>
              <a:spcBef>
                <a:spcPts val="0"/>
              </a:spcBef>
              <a:spcAft>
                <a:spcPts val="0"/>
              </a:spcAft>
              <a:buSzPts val="1000"/>
              <a:buNone/>
              <a:defRPr sz="1000"/>
            </a:lvl9pPr>
          </a:lstStyle>
          <a:p>
            <a:endParaRPr/>
          </a:p>
        </p:txBody>
      </p:sp>
      <p:cxnSp>
        <p:nvCxnSpPr>
          <p:cNvPr id="120" name="Google Shape;120;p17"/>
          <p:cNvCxnSpPr/>
          <p:nvPr/>
        </p:nvCxnSpPr>
        <p:spPr>
          <a:xfrm>
            <a:off x="3681150" y="2571750"/>
            <a:ext cx="1797900" cy="0"/>
          </a:xfrm>
          <a:prstGeom prst="straightConnector1">
            <a:avLst/>
          </a:prstGeom>
          <a:noFill/>
          <a:ln w="19050" cap="flat" cmpd="sng">
            <a:solidFill>
              <a:schemeClr val="lt1"/>
            </a:solidFill>
            <a:prstDash val="solid"/>
            <a:round/>
            <a:headEnd type="none" w="med" len="med"/>
            <a:tailEnd type="none" w="med" len="med"/>
          </a:ln>
        </p:spPr>
      </p:cxnSp>
      <p:pic>
        <p:nvPicPr>
          <p:cNvPr id="121" name="Google Shape;121;p17"/>
          <p:cNvPicPr preferRelativeResize="0"/>
          <p:nvPr/>
        </p:nvPicPr>
        <p:blipFill>
          <a:blip r:embed="rId2">
            <a:alphaModFix/>
          </a:blip>
          <a:stretch>
            <a:fillRect/>
          </a:stretch>
        </p:blipFill>
        <p:spPr>
          <a:xfrm rot="10800000" flipH="1">
            <a:off x="100" y="2134944"/>
            <a:ext cx="3802725" cy="3431200"/>
          </a:xfrm>
          <a:prstGeom prst="rect">
            <a:avLst/>
          </a:prstGeom>
          <a:noFill/>
          <a:ln>
            <a:noFill/>
          </a:ln>
        </p:spPr>
      </p:pic>
      <p:pic>
        <p:nvPicPr>
          <p:cNvPr id="122" name="Google Shape;122;p17"/>
          <p:cNvPicPr preferRelativeResize="0"/>
          <p:nvPr/>
        </p:nvPicPr>
        <p:blipFill>
          <a:blip r:embed="rId2">
            <a:alphaModFix/>
          </a:blip>
          <a:stretch>
            <a:fillRect/>
          </a:stretch>
        </p:blipFill>
        <p:spPr>
          <a:xfrm flipH="1">
            <a:off x="5341285" y="-200131"/>
            <a:ext cx="3802725" cy="3431200"/>
          </a:xfrm>
          <a:prstGeom prst="rect">
            <a:avLst/>
          </a:prstGeom>
          <a:noFill/>
          <a:ln>
            <a:noFill/>
          </a:ln>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only  4">
  <p:cSld name="CUSTOM_17">
    <p:spTree>
      <p:nvGrpSpPr>
        <p:cNvPr id="1" name="Shape 174"/>
        <p:cNvGrpSpPr/>
        <p:nvPr/>
      </p:nvGrpSpPr>
      <p:grpSpPr>
        <a:xfrm>
          <a:off x="0" y="0"/>
          <a:ext cx="0" cy="0"/>
          <a:chOff x="0" y="0"/>
          <a:chExt cx="0" cy="0"/>
        </a:xfrm>
      </p:grpSpPr>
      <p:pic>
        <p:nvPicPr>
          <p:cNvPr id="175" name="Google Shape;175;p23"/>
          <p:cNvPicPr preferRelativeResize="0"/>
          <p:nvPr/>
        </p:nvPicPr>
        <p:blipFill>
          <a:blip r:embed="rId2">
            <a:alphaModFix/>
          </a:blip>
          <a:stretch>
            <a:fillRect/>
          </a:stretch>
        </p:blipFill>
        <p:spPr>
          <a:xfrm flipH="1">
            <a:off x="6843225" y="6"/>
            <a:ext cx="2300675" cy="2075900"/>
          </a:xfrm>
          <a:prstGeom prst="rect">
            <a:avLst/>
          </a:prstGeom>
          <a:noFill/>
          <a:ln>
            <a:noFill/>
          </a:ln>
        </p:spPr>
      </p:pic>
      <p:sp>
        <p:nvSpPr>
          <p:cNvPr id="176" name="Google Shape;176;p23"/>
          <p:cNvSpPr txBox="1">
            <a:spLocks noGrp="1"/>
          </p:cNvSpPr>
          <p:nvPr>
            <p:ph type="ctrTitle"/>
          </p:nvPr>
        </p:nvSpPr>
        <p:spPr>
          <a:xfrm flipH="1">
            <a:off x="457200" y="452237"/>
            <a:ext cx="8229600" cy="670500"/>
          </a:xfrm>
          <a:prstGeom prst="rect">
            <a:avLst/>
          </a:prstGeom>
        </p:spPr>
        <p:txBody>
          <a:bodyPr spcFirstLastPara="1" wrap="square" lIns="91425" tIns="91425" rIns="91425" bIns="91425" anchor="t" anchorCtr="0">
            <a:noAutofit/>
          </a:bodyPr>
          <a:lstStyle>
            <a:lvl1pPr lvl="0" rtl="0">
              <a:spcBef>
                <a:spcPts val="0"/>
              </a:spcBef>
              <a:spcAft>
                <a:spcPts val="0"/>
              </a:spcAft>
              <a:buClr>
                <a:srgbClr val="FFFFFF"/>
              </a:buClr>
              <a:buSzPts val="3600"/>
              <a:buNone/>
              <a:defRPr sz="3600"/>
            </a:lvl1pPr>
            <a:lvl2pPr lvl="1" algn="l" rtl="0">
              <a:spcBef>
                <a:spcPts val="0"/>
              </a:spcBef>
              <a:spcAft>
                <a:spcPts val="0"/>
              </a:spcAft>
              <a:buSzPts val="2400"/>
              <a:buNone/>
              <a:defRPr sz="2400"/>
            </a:lvl2pPr>
            <a:lvl3pPr lvl="2" algn="l" rtl="0">
              <a:spcBef>
                <a:spcPts val="0"/>
              </a:spcBef>
              <a:spcAft>
                <a:spcPts val="0"/>
              </a:spcAft>
              <a:buSzPts val="2400"/>
              <a:buNone/>
              <a:defRPr sz="2400"/>
            </a:lvl3pPr>
            <a:lvl4pPr lvl="3" algn="l" rtl="0">
              <a:spcBef>
                <a:spcPts val="0"/>
              </a:spcBef>
              <a:spcAft>
                <a:spcPts val="0"/>
              </a:spcAft>
              <a:buSzPts val="2400"/>
              <a:buNone/>
              <a:defRPr sz="2400"/>
            </a:lvl4pPr>
            <a:lvl5pPr lvl="4" algn="l" rtl="0">
              <a:spcBef>
                <a:spcPts val="0"/>
              </a:spcBef>
              <a:spcAft>
                <a:spcPts val="0"/>
              </a:spcAft>
              <a:buSzPts val="2400"/>
              <a:buNone/>
              <a:defRPr sz="2400"/>
            </a:lvl5pPr>
            <a:lvl6pPr lvl="5" algn="l" rtl="0">
              <a:spcBef>
                <a:spcPts val="0"/>
              </a:spcBef>
              <a:spcAft>
                <a:spcPts val="0"/>
              </a:spcAft>
              <a:buSzPts val="2400"/>
              <a:buNone/>
              <a:defRPr sz="2400"/>
            </a:lvl6pPr>
            <a:lvl7pPr lvl="6" algn="l" rtl="0">
              <a:spcBef>
                <a:spcPts val="0"/>
              </a:spcBef>
              <a:spcAft>
                <a:spcPts val="0"/>
              </a:spcAft>
              <a:buSzPts val="2400"/>
              <a:buNone/>
              <a:defRPr sz="2400"/>
            </a:lvl7pPr>
            <a:lvl8pPr lvl="7" algn="l" rtl="0">
              <a:spcBef>
                <a:spcPts val="0"/>
              </a:spcBef>
              <a:spcAft>
                <a:spcPts val="0"/>
              </a:spcAft>
              <a:buSzPts val="2400"/>
              <a:buNone/>
              <a:defRPr sz="2400"/>
            </a:lvl8pPr>
            <a:lvl9pPr lvl="8" algn="l" rtl="0">
              <a:spcBef>
                <a:spcPts val="0"/>
              </a:spcBef>
              <a:spcAft>
                <a:spcPts val="0"/>
              </a:spcAft>
              <a:buSzPts val="2400"/>
              <a:buNone/>
              <a:defRPr sz="2400"/>
            </a:lvl9pPr>
          </a:lstStyle>
          <a:p>
            <a:endParaRPr/>
          </a:p>
        </p:txBody>
      </p:sp>
      <p:pic>
        <p:nvPicPr>
          <p:cNvPr id="177" name="Google Shape;177;p23"/>
          <p:cNvPicPr preferRelativeResize="0"/>
          <p:nvPr/>
        </p:nvPicPr>
        <p:blipFill>
          <a:blip r:embed="rId2">
            <a:alphaModFix/>
          </a:blip>
          <a:stretch>
            <a:fillRect/>
          </a:stretch>
        </p:blipFill>
        <p:spPr>
          <a:xfrm>
            <a:off x="-258926" y="4150897"/>
            <a:ext cx="1414025" cy="1275850"/>
          </a:xfrm>
          <a:prstGeom prst="rect">
            <a:avLst/>
          </a:prstGeom>
          <a:noFill/>
          <a:ln>
            <a:noFill/>
          </a:ln>
        </p:spPr>
      </p:pic>
      <p:pic>
        <p:nvPicPr>
          <p:cNvPr id="178" name="Google Shape;178;p23"/>
          <p:cNvPicPr preferRelativeResize="0"/>
          <p:nvPr/>
        </p:nvPicPr>
        <p:blipFill>
          <a:blip r:embed="rId2">
            <a:alphaModFix/>
          </a:blip>
          <a:stretch>
            <a:fillRect/>
          </a:stretch>
        </p:blipFill>
        <p:spPr>
          <a:xfrm>
            <a:off x="0" y="6"/>
            <a:ext cx="2300675" cy="2075900"/>
          </a:xfrm>
          <a:prstGeom prst="rect">
            <a:avLst/>
          </a:prstGeom>
          <a:noFill/>
          <a:ln>
            <a:noFill/>
          </a:ln>
        </p:spPr>
      </p:pic>
      <p:pic>
        <p:nvPicPr>
          <p:cNvPr id="179" name="Google Shape;179;p23"/>
          <p:cNvPicPr preferRelativeResize="0"/>
          <p:nvPr/>
        </p:nvPicPr>
        <p:blipFill>
          <a:blip r:embed="rId2">
            <a:alphaModFix/>
          </a:blip>
          <a:stretch>
            <a:fillRect/>
          </a:stretch>
        </p:blipFill>
        <p:spPr>
          <a:xfrm flipH="1">
            <a:off x="7967964" y="4293802"/>
            <a:ext cx="1414025" cy="1275850"/>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8"/>
        <p:cNvGrpSpPr/>
        <p:nvPr/>
      </p:nvGrpSpPr>
      <p:grpSpPr>
        <a:xfrm>
          <a:off x="0" y="0"/>
          <a:ext cx="0" cy="0"/>
          <a:chOff x="0" y="0"/>
          <a:chExt cx="0" cy="0"/>
        </a:xfrm>
      </p:grpSpPr>
      <p:sp>
        <p:nvSpPr>
          <p:cNvPr id="39" name="Google Shape;39;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40" name="Google Shape;40;p6"/>
          <p:cNvSpPr txBox="1">
            <a:spLocks noGrp="1"/>
          </p:cNvSpPr>
          <p:nvPr>
            <p:ph type="ctrTitle"/>
          </p:nvPr>
        </p:nvSpPr>
        <p:spPr>
          <a:xfrm flipH="1">
            <a:off x="540000" y="452237"/>
            <a:ext cx="8064000" cy="6705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600"/>
              <a:buNone/>
              <a:defRPr sz="3600"/>
            </a:lvl1pPr>
            <a:lvl2pPr lvl="1" algn="r" rtl="0">
              <a:spcBef>
                <a:spcPts val="0"/>
              </a:spcBef>
              <a:spcAft>
                <a:spcPts val="0"/>
              </a:spcAft>
              <a:buSzPts val="2400"/>
              <a:buNone/>
              <a:defRPr sz="2400"/>
            </a:lvl2pPr>
            <a:lvl3pPr lvl="2" algn="r" rtl="0">
              <a:spcBef>
                <a:spcPts val="0"/>
              </a:spcBef>
              <a:spcAft>
                <a:spcPts val="0"/>
              </a:spcAft>
              <a:buSzPts val="2400"/>
              <a:buNone/>
              <a:defRPr sz="2400"/>
            </a:lvl3pPr>
            <a:lvl4pPr lvl="3" algn="r" rtl="0">
              <a:spcBef>
                <a:spcPts val="0"/>
              </a:spcBef>
              <a:spcAft>
                <a:spcPts val="0"/>
              </a:spcAft>
              <a:buSzPts val="2400"/>
              <a:buNone/>
              <a:defRPr sz="2400"/>
            </a:lvl4pPr>
            <a:lvl5pPr lvl="4" algn="r" rtl="0">
              <a:spcBef>
                <a:spcPts val="0"/>
              </a:spcBef>
              <a:spcAft>
                <a:spcPts val="0"/>
              </a:spcAft>
              <a:buSzPts val="2400"/>
              <a:buNone/>
              <a:defRPr sz="2400"/>
            </a:lvl5pPr>
            <a:lvl6pPr lvl="5" algn="r" rtl="0">
              <a:spcBef>
                <a:spcPts val="0"/>
              </a:spcBef>
              <a:spcAft>
                <a:spcPts val="0"/>
              </a:spcAft>
              <a:buSzPts val="2400"/>
              <a:buNone/>
              <a:defRPr sz="2400"/>
            </a:lvl6pPr>
            <a:lvl7pPr lvl="6" algn="r" rtl="0">
              <a:spcBef>
                <a:spcPts val="0"/>
              </a:spcBef>
              <a:spcAft>
                <a:spcPts val="0"/>
              </a:spcAft>
              <a:buSzPts val="2400"/>
              <a:buNone/>
              <a:defRPr sz="2400"/>
            </a:lvl7pPr>
            <a:lvl8pPr lvl="7" algn="r" rtl="0">
              <a:spcBef>
                <a:spcPts val="0"/>
              </a:spcBef>
              <a:spcAft>
                <a:spcPts val="0"/>
              </a:spcAft>
              <a:buSzPts val="2400"/>
              <a:buNone/>
              <a:defRPr sz="2400"/>
            </a:lvl8pPr>
            <a:lvl9pPr lvl="8" algn="r" rtl="0">
              <a:spcBef>
                <a:spcPts val="0"/>
              </a:spcBef>
              <a:spcAft>
                <a:spcPts val="0"/>
              </a:spcAft>
              <a:buSzPts val="2400"/>
              <a:buNone/>
              <a:defRPr sz="2400"/>
            </a:lvl9pPr>
          </a:lstStyle>
          <a:p>
            <a:endParaRPr/>
          </a:p>
        </p:txBody>
      </p:sp>
      <p:pic>
        <p:nvPicPr>
          <p:cNvPr id="41" name="Google Shape;41;p6"/>
          <p:cNvPicPr preferRelativeResize="0"/>
          <p:nvPr/>
        </p:nvPicPr>
        <p:blipFill>
          <a:blip r:embed="rId2">
            <a:alphaModFix/>
          </a:blip>
          <a:stretch>
            <a:fillRect/>
          </a:stretch>
        </p:blipFill>
        <p:spPr>
          <a:xfrm>
            <a:off x="0" y="0"/>
            <a:ext cx="2300675" cy="2075900"/>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2"/>
        <p:cNvGrpSpPr/>
        <p:nvPr/>
      </p:nvGrpSpPr>
      <p:grpSpPr>
        <a:xfrm>
          <a:off x="0" y="0"/>
          <a:ext cx="0" cy="0"/>
          <a:chOff x="0" y="0"/>
          <a:chExt cx="0" cy="0"/>
        </a:xfrm>
      </p:grpSpPr>
      <p:sp>
        <p:nvSpPr>
          <p:cNvPr id="43" name="Google Shape;43;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pic>
        <p:nvPicPr>
          <p:cNvPr id="44" name="Google Shape;44;p7"/>
          <p:cNvPicPr preferRelativeResize="0"/>
          <p:nvPr/>
        </p:nvPicPr>
        <p:blipFill>
          <a:blip r:embed="rId2">
            <a:alphaModFix/>
          </a:blip>
          <a:stretch>
            <a:fillRect/>
          </a:stretch>
        </p:blipFill>
        <p:spPr>
          <a:xfrm>
            <a:off x="0" y="0"/>
            <a:ext cx="2300675" cy="2075900"/>
          </a:xfrm>
          <a:prstGeom prst="rect">
            <a:avLst/>
          </a:prstGeom>
          <a:noFill/>
          <a:ln>
            <a:noFill/>
          </a:ln>
        </p:spPr>
      </p:pic>
      <p:pic>
        <p:nvPicPr>
          <p:cNvPr id="45" name="Google Shape;45;p7"/>
          <p:cNvPicPr preferRelativeResize="0"/>
          <p:nvPr/>
        </p:nvPicPr>
        <p:blipFill>
          <a:blip r:embed="rId2">
            <a:alphaModFix/>
          </a:blip>
          <a:stretch>
            <a:fillRect/>
          </a:stretch>
        </p:blipFill>
        <p:spPr>
          <a:xfrm rot="10800000">
            <a:off x="6843325" y="3067600"/>
            <a:ext cx="2300675" cy="2075900"/>
          </a:xfrm>
          <a:prstGeom prst="rect">
            <a:avLst/>
          </a:prstGeom>
          <a:noFill/>
          <a:ln>
            <a:noFill/>
          </a:ln>
        </p:spPr>
      </p:pic>
      <p:sp>
        <p:nvSpPr>
          <p:cNvPr id="46" name="Google Shape;46;p7"/>
          <p:cNvSpPr txBox="1">
            <a:spLocks noGrp="1"/>
          </p:cNvSpPr>
          <p:nvPr>
            <p:ph type="ctrTitle"/>
          </p:nvPr>
        </p:nvSpPr>
        <p:spPr>
          <a:xfrm flipH="1">
            <a:off x="355600" y="2236500"/>
            <a:ext cx="3956100" cy="670500"/>
          </a:xfrm>
          <a:prstGeom prst="rect">
            <a:avLst/>
          </a:prstGeom>
        </p:spPr>
        <p:txBody>
          <a:bodyPr spcFirstLastPara="1" wrap="square" lIns="91425" tIns="91425" rIns="91425" bIns="91425" anchor="ctr" anchorCtr="0">
            <a:noAutofit/>
          </a:bodyPr>
          <a:lstStyle>
            <a:lvl1pPr lvl="0" algn="r" rtl="0">
              <a:spcBef>
                <a:spcPts val="0"/>
              </a:spcBef>
              <a:spcAft>
                <a:spcPts val="0"/>
              </a:spcAft>
              <a:buClr>
                <a:srgbClr val="FFFFFF"/>
              </a:buClr>
              <a:buSzPts val="3600"/>
              <a:buNone/>
              <a:defRPr sz="3600"/>
            </a:lvl1pPr>
            <a:lvl2pPr lvl="1" algn="r" rtl="0">
              <a:spcBef>
                <a:spcPts val="0"/>
              </a:spcBef>
              <a:spcAft>
                <a:spcPts val="0"/>
              </a:spcAft>
              <a:buSzPts val="2400"/>
              <a:buNone/>
              <a:defRPr sz="2400"/>
            </a:lvl2pPr>
            <a:lvl3pPr lvl="2" algn="r" rtl="0">
              <a:spcBef>
                <a:spcPts val="0"/>
              </a:spcBef>
              <a:spcAft>
                <a:spcPts val="0"/>
              </a:spcAft>
              <a:buSzPts val="2400"/>
              <a:buNone/>
              <a:defRPr sz="2400"/>
            </a:lvl3pPr>
            <a:lvl4pPr lvl="3" algn="r" rtl="0">
              <a:spcBef>
                <a:spcPts val="0"/>
              </a:spcBef>
              <a:spcAft>
                <a:spcPts val="0"/>
              </a:spcAft>
              <a:buSzPts val="2400"/>
              <a:buNone/>
              <a:defRPr sz="2400"/>
            </a:lvl4pPr>
            <a:lvl5pPr lvl="4" algn="r" rtl="0">
              <a:spcBef>
                <a:spcPts val="0"/>
              </a:spcBef>
              <a:spcAft>
                <a:spcPts val="0"/>
              </a:spcAft>
              <a:buSzPts val="2400"/>
              <a:buNone/>
              <a:defRPr sz="2400"/>
            </a:lvl5pPr>
            <a:lvl6pPr lvl="5" algn="r" rtl="0">
              <a:spcBef>
                <a:spcPts val="0"/>
              </a:spcBef>
              <a:spcAft>
                <a:spcPts val="0"/>
              </a:spcAft>
              <a:buSzPts val="2400"/>
              <a:buNone/>
              <a:defRPr sz="2400"/>
            </a:lvl6pPr>
            <a:lvl7pPr lvl="6" algn="r" rtl="0">
              <a:spcBef>
                <a:spcPts val="0"/>
              </a:spcBef>
              <a:spcAft>
                <a:spcPts val="0"/>
              </a:spcAft>
              <a:buSzPts val="2400"/>
              <a:buNone/>
              <a:defRPr sz="2400"/>
            </a:lvl7pPr>
            <a:lvl8pPr lvl="7" algn="r" rtl="0">
              <a:spcBef>
                <a:spcPts val="0"/>
              </a:spcBef>
              <a:spcAft>
                <a:spcPts val="0"/>
              </a:spcAft>
              <a:buSzPts val="2400"/>
              <a:buNone/>
              <a:defRPr sz="2400"/>
            </a:lvl8pPr>
            <a:lvl9pPr lvl="8" algn="r" rtl="0">
              <a:spcBef>
                <a:spcPts val="0"/>
              </a:spcBef>
              <a:spcAft>
                <a:spcPts val="0"/>
              </a:spcAft>
              <a:buSzPts val="2400"/>
              <a:buNone/>
              <a:defRPr sz="2400"/>
            </a:lvl9pPr>
          </a:lstStyle>
          <a:p>
            <a:endParaRPr/>
          </a:p>
        </p:txBody>
      </p:sp>
      <p:sp>
        <p:nvSpPr>
          <p:cNvPr id="47" name="Google Shape;47;p7"/>
          <p:cNvSpPr txBox="1">
            <a:spLocks noGrp="1"/>
          </p:cNvSpPr>
          <p:nvPr>
            <p:ph type="subTitle" idx="1"/>
          </p:nvPr>
        </p:nvSpPr>
        <p:spPr>
          <a:xfrm>
            <a:off x="4825200" y="1728900"/>
            <a:ext cx="2490300" cy="16857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Clr>
                <a:srgbClr val="FFFFFF"/>
              </a:buClr>
              <a:buSzPts val="1200"/>
              <a:buNone/>
              <a:defRPr sz="1400"/>
            </a:lvl1pPr>
            <a:lvl2pPr lvl="1" rtl="0">
              <a:lnSpc>
                <a:spcPct val="100000"/>
              </a:lnSpc>
              <a:spcBef>
                <a:spcPts val="0"/>
              </a:spcBef>
              <a:spcAft>
                <a:spcPts val="0"/>
              </a:spcAft>
              <a:buSzPts val="1200"/>
              <a:buNone/>
              <a:defRPr sz="1200"/>
            </a:lvl2pPr>
            <a:lvl3pPr lvl="2" rtl="0">
              <a:lnSpc>
                <a:spcPct val="100000"/>
              </a:lnSpc>
              <a:spcBef>
                <a:spcPts val="0"/>
              </a:spcBef>
              <a:spcAft>
                <a:spcPts val="0"/>
              </a:spcAft>
              <a:buSzPts val="1200"/>
              <a:buNone/>
              <a:defRPr sz="1200"/>
            </a:lvl3pPr>
            <a:lvl4pPr lvl="3" rtl="0">
              <a:lnSpc>
                <a:spcPct val="100000"/>
              </a:lnSpc>
              <a:spcBef>
                <a:spcPts val="0"/>
              </a:spcBef>
              <a:spcAft>
                <a:spcPts val="0"/>
              </a:spcAft>
              <a:buSzPts val="1200"/>
              <a:buNone/>
              <a:defRPr sz="1200"/>
            </a:lvl4pPr>
            <a:lvl5pPr lvl="4" rtl="0">
              <a:lnSpc>
                <a:spcPct val="100000"/>
              </a:lnSpc>
              <a:spcBef>
                <a:spcPts val="0"/>
              </a:spcBef>
              <a:spcAft>
                <a:spcPts val="0"/>
              </a:spcAft>
              <a:buSzPts val="1200"/>
              <a:buNone/>
              <a:defRPr sz="1200"/>
            </a:lvl5pPr>
            <a:lvl6pPr lvl="5" rtl="0">
              <a:lnSpc>
                <a:spcPct val="100000"/>
              </a:lnSpc>
              <a:spcBef>
                <a:spcPts val="0"/>
              </a:spcBef>
              <a:spcAft>
                <a:spcPts val="0"/>
              </a:spcAft>
              <a:buSzPts val="1200"/>
              <a:buNone/>
              <a:defRPr sz="1200"/>
            </a:lvl6pPr>
            <a:lvl7pPr lvl="6" rtl="0">
              <a:lnSpc>
                <a:spcPct val="100000"/>
              </a:lnSpc>
              <a:spcBef>
                <a:spcPts val="0"/>
              </a:spcBef>
              <a:spcAft>
                <a:spcPts val="0"/>
              </a:spcAft>
              <a:buSzPts val="1200"/>
              <a:buNone/>
              <a:defRPr sz="1200"/>
            </a:lvl7pPr>
            <a:lvl8pPr lvl="7" rtl="0">
              <a:lnSpc>
                <a:spcPct val="100000"/>
              </a:lnSpc>
              <a:spcBef>
                <a:spcPts val="0"/>
              </a:spcBef>
              <a:spcAft>
                <a:spcPts val="0"/>
              </a:spcAft>
              <a:buSzPts val="1200"/>
              <a:buNone/>
              <a:defRPr sz="1200"/>
            </a:lvl8pPr>
            <a:lvl9pPr lvl="8" rtl="0">
              <a:lnSpc>
                <a:spcPct val="100000"/>
              </a:lnSpc>
              <a:spcBef>
                <a:spcPts val="0"/>
              </a:spcBef>
              <a:spcAft>
                <a:spcPts val="0"/>
              </a:spcAft>
              <a:buSzPts val="1200"/>
              <a:buNone/>
              <a:defRPr sz="1200"/>
            </a:lvl9pPr>
          </a:lstStyle>
          <a:p>
            <a:endParaRPr/>
          </a:p>
        </p:txBody>
      </p:sp>
      <p:cxnSp>
        <p:nvCxnSpPr>
          <p:cNvPr id="48" name="Google Shape;48;p7"/>
          <p:cNvCxnSpPr/>
          <p:nvPr/>
        </p:nvCxnSpPr>
        <p:spPr>
          <a:xfrm>
            <a:off x="4572000" y="1228200"/>
            <a:ext cx="0" cy="2687100"/>
          </a:xfrm>
          <a:prstGeom prst="straightConnector1">
            <a:avLst/>
          </a:prstGeom>
          <a:noFill/>
          <a:ln w="19050" cap="flat" cmpd="sng">
            <a:solidFill>
              <a:schemeClr val="lt1"/>
            </a:solidFill>
            <a:prstDash val="solid"/>
            <a:round/>
            <a:headEnd type="none" w="med" len="med"/>
            <a:tailEnd type="none" w="med" len="med"/>
          </a:ln>
        </p:spPr>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49"/>
        <p:cNvGrpSpPr/>
        <p:nvPr/>
      </p:nvGrpSpPr>
      <p:grpSpPr>
        <a:xfrm>
          <a:off x="0" y="0"/>
          <a:ext cx="0" cy="0"/>
          <a:chOff x="0" y="0"/>
          <a:chExt cx="0" cy="0"/>
        </a:xfrm>
      </p:grpSpPr>
      <p:sp>
        <p:nvSpPr>
          <p:cNvPr id="50" name="Google Shape;50;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51" name="Google Shape;51;p8"/>
          <p:cNvSpPr txBox="1">
            <a:spLocks noGrp="1"/>
          </p:cNvSpPr>
          <p:nvPr>
            <p:ph type="subTitle" idx="1"/>
          </p:nvPr>
        </p:nvSpPr>
        <p:spPr>
          <a:xfrm>
            <a:off x="1028700" y="1289662"/>
            <a:ext cx="2857500" cy="514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rgbClr val="FFFFFF"/>
              </a:buClr>
              <a:buSzPts val="1600"/>
              <a:buNone/>
              <a:defRPr sz="1400"/>
            </a:lvl1pPr>
            <a:lvl2pPr lvl="1" rtl="0">
              <a:lnSpc>
                <a:spcPct val="100000"/>
              </a:lnSpc>
              <a:spcBef>
                <a:spcPts val="0"/>
              </a:spcBef>
              <a:spcAft>
                <a:spcPts val="0"/>
              </a:spcAft>
              <a:buSzPts val="1600"/>
              <a:buNone/>
              <a:defRPr sz="1600"/>
            </a:lvl2pPr>
            <a:lvl3pPr lvl="2" rtl="0">
              <a:lnSpc>
                <a:spcPct val="100000"/>
              </a:lnSpc>
              <a:spcBef>
                <a:spcPts val="0"/>
              </a:spcBef>
              <a:spcAft>
                <a:spcPts val="0"/>
              </a:spcAft>
              <a:buSzPts val="1600"/>
              <a:buNone/>
              <a:defRPr sz="1600"/>
            </a:lvl3pPr>
            <a:lvl4pPr lvl="3" rtl="0">
              <a:lnSpc>
                <a:spcPct val="100000"/>
              </a:lnSpc>
              <a:spcBef>
                <a:spcPts val="0"/>
              </a:spcBef>
              <a:spcAft>
                <a:spcPts val="0"/>
              </a:spcAft>
              <a:buSzPts val="1600"/>
              <a:buNone/>
              <a:defRPr sz="1600"/>
            </a:lvl4pPr>
            <a:lvl5pPr lvl="4" rtl="0">
              <a:lnSpc>
                <a:spcPct val="100000"/>
              </a:lnSpc>
              <a:spcBef>
                <a:spcPts val="0"/>
              </a:spcBef>
              <a:spcAft>
                <a:spcPts val="0"/>
              </a:spcAft>
              <a:buSzPts val="1600"/>
              <a:buNone/>
              <a:defRPr sz="1600"/>
            </a:lvl5pPr>
            <a:lvl6pPr lvl="5" rtl="0">
              <a:lnSpc>
                <a:spcPct val="100000"/>
              </a:lnSpc>
              <a:spcBef>
                <a:spcPts val="0"/>
              </a:spcBef>
              <a:spcAft>
                <a:spcPts val="0"/>
              </a:spcAft>
              <a:buSzPts val="1600"/>
              <a:buNone/>
              <a:defRPr sz="1600"/>
            </a:lvl6pPr>
            <a:lvl7pPr lvl="6" rtl="0">
              <a:lnSpc>
                <a:spcPct val="100000"/>
              </a:lnSpc>
              <a:spcBef>
                <a:spcPts val="0"/>
              </a:spcBef>
              <a:spcAft>
                <a:spcPts val="0"/>
              </a:spcAft>
              <a:buSzPts val="1600"/>
              <a:buNone/>
              <a:defRPr sz="1600"/>
            </a:lvl7pPr>
            <a:lvl8pPr lvl="7" rtl="0">
              <a:lnSpc>
                <a:spcPct val="100000"/>
              </a:lnSpc>
              <a:spcBef>
                <a:spcPts val="0"/>
              </a:spcBef>
              <a:spcAft>
                <a:spcPts val="0"/>
              </a:spcAft>
              <a:buSzPts val="1600"/>
              <a:buNone/>
              <a:defRPr sz="1600"/>
            </a:lvl8pPr>
            <a:lvl9pPr lvl="8" rtl="0">
              <a:lnSpc>
                <a:spcPct val="100000"/>
              </a:lnSpc>
              <a:spcBef>
                <a:spcPts val="0"/>
              </a:spcBef>
              <a:spcAft>
                <a:spcPts val="0"/>
              </a:spcAft>
              <a:buSzPts val="1600"/>
              <a:buNone/>
              <a:defRPr sz="1600"/>
            </a:lvl9pPr>
          </a:lstStyle>
          <a:p>
            <a:endParaRPr/>
          </a:p>
        </p:txBody>
      </p:sp>
      <p:sp>
        <p:nvSpPr>
          <p:cNvPr id="52" name="Google Shape;52;p8"/>
          <p:cNvSpPr txBox="1">
            <a:spLocks noGrp="1"/>
          </p:cNvSpPr>
          <p:nvPr>
            <p:ph type="ctrTitle"/>
          </p:nvPr>
        </p:nvSpPr>
        <p:spPr>
          <a:xfrm flipH="1">
            <a:off x="1028700" y="451462"/>
            <a:ext cx="2857500" cy="838200"/>
          </a:xfrm>
          <a:prstGeom prst="rect">
            <a:avLst/>
          </a:prstGeom>
        </p:spPr>
        <p:txBody>
          <a:bodyPr spcFirstLastPara="1" wrap="square" lIns="91425" tIns="91425" rIns="91425" bIns="91425" anchor="t" anchorCtr="0">
            <a:noAutofit/>
          </a:bodyPr>
          <a:lstStyle>
            <a:lvl1pPr lvl="0" algn="ctr" rtl="0">
              <a:spcBef>
                <a:spcPts val="0"/>
              </a:spcBef>
              <a:spcAft>
                <a:spcPts val="0"/>
              </a:spcAft>
              <a:buClr>
                <a:srgbClr val="FFFFFF"/>
              </a:buClr>
              <a:buSzPts val="4800"/>
              <a:buNone/>
              <a:defRPr sz="50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pic>
        <p:nvPicPr>
          <p:cNvPr id="53" name="Google Shape;53;p8"/>
          <p:cNvPicPr preferRelativeResize="0"/>
          <p:nvPr/>
        </p:nvPicPr>
        <p:blipFill>
          <a:blip r:embed="rId2">
            <a:alphaModFix/>
          </a:blip>
          <a:stretch>
            <a:fillRect/>
          </a:stretch>
        </p:blipFill>
        <p:spPr>
          <a:xfrm rot="5400000">
            <a:off x="-751762" y="3062175"/>
            <a:ext cx="3802725" cy="3431200"/>
          </a:xfrm>
          <a:prstGeom prst="rect">
            <a:avLst/>
          </a:prstGeom>
          <a:noFill/>
          <a:ln>
            <a:noFill/>
          </a:ln>
        </p:spPr>
      </p:pic>
      <p:pic>
        <p:nvPicPr>
          <p:cNvPr id="54" name="Google Shape;54;p8"/>
          <p:cNvPicPr preferRelativeResize="0"/>
          <p:nvPr/>
        </p:nvPicPr>
        <p:blipFill>
          <a:blip r:embed="rId2">
            <a:alphaModFix/>
          </a:blip>
          <a:stretch>
            <a:fillRect/>
          </a:stretch>
        </p:blipFill>
        <p:spPr>
          <a:xfrm>
            <a:off x="-1718562" y="-1160625"/>
            <a:ext cx="3802725" cy="3431200"/>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55"/>
        <p:cNvGrpSpPr/>
        <p:nvPr/>
      </p:nvGrpSpPr>
      <p:grpSpPr>
        <a:xfrm>
          <a:off x="0" y="0"/>
          <a:ext cx="0" cy="0"/>
          <a:chOff x="0" y="0"/>
          <a:chExt cx="0" cy="0"/>
        </a:xfrm>
      </p:grpSpPr>
      <p:sp>
        <p:nvSpPr>
          <p:cNvPr id="56" name="Google Shape;56;p9"/>
          <p:cNvSpPr txBox="1">
            <a:spLocks noGrp="1"/>
          </p:cNvSpPr>
          <p:nvPr>
            <p:ph type="subTitle" idx="1"/>
          </p:nvPr>
        </p:nvSpPr>
        <p:spPr>
          <a:xfrm>
            <a:off x="2101725" y="3712858"/>
            <a:ext cx="2175000" cy="6051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rtl="0">
              <a:spcBef>
                <a:spcPts val="0"/>
              </a:spcBef>
              <a:spcAft>
                <a:spcPts val="0"/>
              </a:spcAft>
              <a:buSzPts val="1400"/>
              <a:buNone/>
              <a:defRPr/>
            </a:lvl2pPr>
            <a:lvl3pPr lvl="2" rtl="0">
              <a:spcBef>
                <a:spcPts val="1600"/>
              </a:spcBef>
              <a:spcAft>
                <a:spcPts val="0"/>
              </a:spcAft>
              <a:buSzPts val="1400"/>
              <a:buNone/>
              <a:defRPr/>
            </a:lvl3pPr>
            <a:lvl4pPr lvl="3" rtl="0">
              <a:spcBef>
                <a:spcPts val="1600"/>
              </a:spcBef>
              <a:spcAft>
                <a:spcPts val="0"/>
              </a:spcAft>
              <a:buSzPts val="1400"/>
              <a:buNone/>
              <a:defRPr/>
            </a:lvl4pPr>
            <a:lvl5pPr lvl="4" rtl="0">
              <a:spcBef>
                <a:spcPts val="1600"/>
              </a:spcBef>
              <a:spcAft>
                <a:spcPts val="0"/>
              </a:spcAft>
              <a:buSzPts val="1400"/>
              <a:buNone/>
              <a:defRPr/>
            </a:lvl5pPr>
            <a:lvl6pPr lvl="5" rtl="0">
              <a:spcBef>
                <a:spcPts val="1600"/>
              </a:spcBef>
              <a:spcAft>
                <a:spcPts val="0"/>
              </a:spcAft>
              <a:buSzPts val="1400"/>
              <a:buNone/>
              <a:defRPr/>
            </a:lvl6pPr>
            <a:lvl7pPr lvl="6" rtl="0">
              <a:spcBef>
                <a:spcPts val="1600"/>
              </a:spcBef>
              <a:spcAft>
                <a:spcPts val="0"/>
              </a:spcAft>
              <a:buSzPts val="1400"/>
              <a:buNone/>
              <a:defRPr/>
            </a:lvl7pPr>
            <a:lvl8pPr lvl="7" rtl="0">
              <a:spcBef>
                <a:spcPts val="1600"/>
              </a:spcBef>
              <a:spcAft>
                <a:spcPts val="0"/>
              </a:spcAft>
              <a:buSzPts val="1400"/>
              <a:buNone/>
              <a:defRPr/>
            </a:lvl8pPr>
            <a:lvl9pPr lvl="8" rtl="0">
              <a:spcBef>
                <a:spcPts val="1600"/>
              </a:spcBef>
              <a:spcAft>
                <a:spcPts val="1600"/>
              </a:spcAft>
              <a:buSzPts val="1400"/>
              <a:buNone/>
              <a:defRPr/>
            </a:lvl9pPr>
          </a:lstStyle>
          <a:p>
            <a:endParaRPr/>
          </a:p>
        </p:txBody>
      </p:sp>
      <p:sp>
        <p:nvSpPr>
          <p:cNvPr id="57" name="Google Shape;57;p9"/>
          <p:cNvSpPr txBox="1">
            <a:spLocks noGrp="1"/>
          </p:cNvSpPr>
          <p:nvPr>
            <p:ph type="subTitle" idx="2"/>
          </p:nvPr>
        </p:nvSpPr>
        <p:spPr>
          <a:xfrm>
            <a:off x="4789400" y="3715662"/>
            <a:ext cx="2175000" cy="6051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rtl="0">
              <a:spcBef>
                <a:spcPts val="0"/>
              </a:spcBef>
              <a:spcAft>
                <a:spcPts val="0"/>
              </a:spcAft>
              <a:buSzPts val="1400"/>
              <a:buNone/>
              <a:defRPr/>
            </a:lvl2pPr>
            <a:lvl3pPr lvl="2" rtl="0">
              <a:spcBef>
                <a:spcPts val="1600"/>
              </a:spcBef>
              <a:spcAft>
                <a:spcPts val="0"/>
              </a:spcAft>
              <a:buSzPts val="1400"/>
              <a:buNone/>
              <a:defRPr/>
            </a:lvl3pPr>
            <a:lvl4pPr lvl="3" rtl="0">
              <a:spcBef>
                <a:spcPts val="1600"/>
              </a:spcBef>
              <a:spcAft>
                <a:spcPts val="0"/>
              </a:spcAft>
              <a:buSzPts val="1400"/>
              <a:buNone/>
              <a:defRPr/>
            </a:lvl4pPr>
            <a:lvl5pPr lvl="4" rtl="0">
              <a:spcBef>
                <a:spcPts val="1600"/>
              </a:spcBef>
              <a:spcAft>
                <a:spcPts val="0"/>
              </a:spcAft>
              <a:buSzPts val="1400"/>
              <a:buNone/>
              <a:defRPr/>
            </a:lvl5pPr>
            <a:lvl6pPr lvl="5" rtl="0">
              <a:spcBef>
                <a:spcPts val="1600"/>
              </a:spcBef>
              <a:spcAft>
                <a:spcPts val="0"/>
              </a:spcAft>
              <a:buSzPts val="1400"/>
              <a:buNone/>
              <a:defRPr/>
            </a:lvl6pPr>
            <a:lvl7pPr lvl="6" rtl="0">
              <a:spcBef>
                <a:spcPts val="1600"/>
              </a:spcBef>
              <a:spcAft>
                <a:spcPts val="0"/>
              </a:spcAft>
              <a:buSzPts val="1400"/>
              <a:buNone/>
              <a:defRPr/>
            </a:lvl7pPr>
            <a:lvl8pPr lvl="7" rtl="0">
              <a:spcBef>
                <a:spcPts val="1600"/>
              </a:spcBef>
              <a:spcAft>
                <a:spcPts val="0"/>
              </a:spcAft>
              <a:buSzPts val="1400"/>
              <a:buNone/>
              <a:defRPr/>
            </a:lvl8pPr>
            <a:lvl9pPr lvl="8" rtl="0">
              <a:spcBef>
                <a:spcPts val="1600"/>
              </a:spcBef>
              <a:spcAft>
                <a:spcPts val="1600"/>
              </a:spcAft>
              <a:buSzPts val="1400"/>
              <a:buNone/>
              <a:defRPr/>
            </a:lvl9pPr>
          </a:lstStyle>
          <a:p>
            <a:endParaRPr/>
          </a:p>
        </p:txBody>
      </p:sp>
      <p:sp>
        <p:nvSpPr>
          <p:cNvPr id="58" name="Google Shape;58;p9"/>
          <p:cNvSpPr txBox="1">
            <a:spLocks noGrp="1"/>
          </p:cNvSpPr>
          <p:nvPr>
            <p:ph type="subTitle" idx="3"/>
          </p:nvPr>
        </p:nvSpPr>
        <p:spPr>
          <a:xfrm>
            <a:off x="2101725" y="3396845"/>
            <a:ext cx="2175000" cy="465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Font typeface="Squada One"/>
              <a:buNone/>
              <a:defRPr sz="1600">
                <a:latin typeface="Squada One"/>
                <a:ea typeface="Squada One"/>
                <a:cs typeface="Squada One"/>
                <a:sym typeface="Squada One"/>
              </a:defRPr>
            </a:lvl1pPr>
            <a:lvl2pPr lvl="1" rtl="0">
              <a:spcBef>
                <a:spcPts val="0"/>
              </a:spcBef>
              <a:spcAft>
                <a:spcPts val="0"/>
              </a:spcAft>
              <a:buSzPts val="1600"/>
              <a:buFont typeface="Squada One"/>
              <a:buNone/>
              <a:defRPr sz="1600">
                <a:latin typeface="Squada One"/>
                <a:ea typeface="Squada One"/>
                <a:cs typeface="Squada One"/>
                <a:sym typeface="Squada One"/>
              </a:defRPr>
            </a:lvl2pPr>
            <a:lvl3pPr lvl="2" rtl="0">
              <a:spcBef>
                <a:spcPts val="1600"/>
              </a:spcBef>
              <a:spcAft>
                <a:spcPts val="0"/>
              </a:spcAft>
              <a:buSzPts val="1600"/>
              <a:buFont typeface="Squada One"/>
              <a:buNone/>
              <a:defRPr sz="1600">
                <a:latin typeface="Squada One"/>
                <a:ea typeface="Squada One"/>
                <a:cs typeface="Squada One"/>
                <a:sym typeface="Squada One"/>
              </a:defRPr>
            </a:lvl3pPr>
            <a:lvl4pPr lvl="3" rtl="0">
              <a:spcBef>
                <a:spcPts val="1600"/>
              </a:spcBef>
              <a:spcAft>
                <a:spcPts val="0"/>
              </a:spcAft>
              <a:buSzPts val="1600"/>
              <a:buFont typeface="Squada One"/>
              <a:buNone/>
              <a:defRPr sz="1600">
                <a:latin typeface="Squada One"/>
                <a:ea typeface="Squada One"/>
                <a:cs typeface="Squada One"/>
                <a:sym typeface="Squada One"/>
              </a:defRPr>
            </a:lvl4pPr>
            <a:lvl5pPr lvl="4" rtl="0">
              <a:spcBef>
                <a:spcPts val="1600"/>
              </a:spcBef>
              <a:spcAft>
                <a:spcPts val="0"/>
              </a:spcAft>
              <a:buSzPts val="1600"/>
              <a:buFont typeface="Squada One"/>
              <a:buNone/>
              <a:defRPr sz="1600">
                <a:latin typeface="Squada One"/>
                <a:ea typeface="Squada One"/>
                <a:cs typeface="Squada One"/>
                <a:sym typeface="Squada One"/>
              </a:defRPr>
            </a:lvl5pPr>
            <a:lvl6pPr lvl="5" rtl="0">
              <a:spcBef>
                <a:spcPts val="1600"/>
              </a:spcBef>
              <a:spcAft>
                <a:spcPts val="0"/>
              </a:spcAft>
              <a:buSzPts val="1600"/>
              <a:buFont typeface="Squada One"/>
              <a:buNone/>
              <a:defRPr sz="1600">
                <a:latin typeface="Squada One"/>
                <a:ea typeface="Squada One"/>
                <a:cs typeface="Squada One"/>
                <a:sym typeface="Squada One"/>
              </a:defRPr>
            </a:lvl6pPr>
            <a:lvl7pPr lvl="6" rtl="0">
              <a:spcBef>
                <a:spcPts val="1600"/>
              </a:spcBef>
              <a:spcAft>
                <a:spcPts val="0"/>
              </a:spcAft>
              <a:buSzPts val="1600"/>
              <a:buFont typeface="Squada One"/>
              <a:buNone/>
              <a:defRPr sz="1600">
                <a:latin typeface="Squada One"/>
                <a:ea typeface="Squada One"/>
                <a:cs typeface="Squada One"/>
                <a:sym typeface="Squada One"/>
              </a:defRPr>
            </a:lvl7pPr>
            <a:lvl8pPr lvl="7" rtl="0">
              <a:spcBef>
                <a:spcPts val="1600"/>
              </a:spcBef>
              <a:spcAft>
                <a:spcPts val="0"/>
              </a:spcAft>
              <a:buSzPts val="1600"/>
              <a:buFont typeface="Squada One"/>
              <a:buNone/>
              <a:defRPr sz="1600">
                <a:latin typeface="Squada One"/>
                <a:ea typeface="Squada One"/>
                <a:cs typeface="Squada One"/>
                <a:sym typeface="Squada One"/>
              </a:defRPr>
            </a:lvl8pPr>
            <a:lvl9pPr lvl="8" rtl="0">
              <a:spcBef>
                <a:spcPts val="1600"/>
              </a:spcBef>
              <a:spcAft>
                <a:spcPts val="1600"/>
              </a:spcAft>
              <a:buSzPts val="1600"/>
              <a:buFont typeface="Squada One"/>
              <a:buNone/>
              <a:defRPr sz="1600">
                <a:latin typeface="Squada One"/>
                <a:ea typeface="Squada One"/>
                <a:cs typeface="Squada One"/>
                <a:sym typeface="Squada One"/>
              </a:defRPr>
            </a:lvl9pPr>
          </a:lstStyle>
          <a:p>
            <a:endParaRPr/>
          </a:p>
        </p:txBody>
      </p:sp>
      <p:sp>
        <p:nvSpPr>
          <p:cNvPr id="59" name="Google Shape;59;p9"/>
          <p:cNvSpPr txBox="1">
            <a:spLocks noGrp="1"/>
          </p:cNvSpPr>
          <p:nvPr>
            <p:ph type="subTitle" idx="4"/>
          </p:nvPr>
        </p:nvSpPr>
        <p:spPr>
          <a:xfrm>
            <a:off x="4789400" y="3395392"/>
            <a:ext cx="2157000" cy="465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Font typeface="Squada One"/>
              <a:buNone/>
              <a:defRPr sz="1600">
                <a:latin typeface="Squada One"/>
                <a:ea typeface="Squada One"/>
                <a:cs typeface="Squada One"/>
                <a:sym typeface="Squada One"/>
              </a:defRPr>
            </a:lvl1pPr>
            <a:lvl2pPr lvl="1" rtl="0">
              <a:spcBef>
                <a:spcPts val="0"/>
              </a:spcBef>
              <a:spcAft>
                <a:spcPts val="0"/>
              </a:spcAft>
              <a:buSzPts val="1600"/>
              <a:buFont typeface="Squada One"/>
              <a:buNone/>
              <a:defRPr sz="1600">
                <a:latin typeface="Squada One"/>
                <a:ea typeface="Squada One"/>
                <a:cs typeface="Squada One"/>
                <a:sym typeface="Squada One"/>
              </a:defRPr>
            </a:lvl2pPr>
            <a:lvl3pPr lvl="2" rtl="0">
              <a:spcBef>
                <a:spcPts val="1600"/>
              </a:spcBef>
              <a:spcAft>
                <a:spcPts val="0"/>
              </a:spcAft>
              <a:buSzPts val="1600"/>
              <a:buFont typeface="Squada One"/>
              <a:buNone/>
              <a:defRPr sz="1600">
                <a:latin typeface="Squada One"/>
                <a:ea typeface="Squada One"/>
                <a:cs typeface="Squada One"/>
                <a:sym typeface="Squada One"/>
              </a:defRPr>
            </a:lvl3pPr>
            <a:lvl4pPr lvl="3" rtl="0">
              <a:spcBef>
                <a:spcPts val="1600"/>
              </a:spcBef>
              <a:spcAft>
                <a:spcPts val="0"/>
              </a:spcAft>
              <a:buSzPts val="1600"/>
              <a:buFont typeface="Squada One"/>
              <a:buNone/>
              <a:defRPr sz="1600">
                <a:latin typeface="Squada One"/>
                <a:ea typeface="Squada One"/>
                <a:cs typeface="Squada One"/>
                <a:sym typeface="Squada One"/>
              </a:defRPr>
            </a:lvl4pPr>
            <a:lvl5pPr lvl="4" rtl="0">
              <a:spcBef>
                <a:spcPts val="1600"/>
              </a:spcBef>
              <a:spcAft>
                <a:spcPts val="0"/>
              </a:spcAft>
              <a:buSzPts val="1600"/>
              <a:buFont typeface="Squada One"/>
              <a:buNone/>
              <a:defRPr sz="1600">
                <a:latin typeface="Squada One"/>
                <a:ea typeface="Squada One"/>
                <a:cs typeface="Squada One"/>
                <a:sym typeface="Squada One"/>
              </a:defRPr>
            </a:lvl5pPr>
            <a:lvl6pPr lvl="5" rtl="0">
              <a:spcBef>
                <a:spcPts val="1600"/>
              </a:spcBef>
              <a:spcAft>
                <a:spcPts val="0"/>
              </a:spcAft>
              <a:buSzPts val="1600"/>
              <a:buFont typeface="Squada One"/>
              <a:buNone/>
              <a:defRPr sz="1600">
                <a:latin typeface="Squada One"/>
                <a:ea typeface="Squada One"/>
                <a:cs typeface="Squada One"/>
                <a:sym typeface="Squada One"/>
              </a:defRPr>
            </a:lvl6pPr>
            <a:lvl7pPr lvl="6" rtl="0">
              <a:spcBef>
                <a:spcPts val="1600"/>
              </a:spcBef>
              <a:spcAft>
                <a:spcPts val="0"/>
              </a:spcAft>
              <a:buSzPts val="1600"/>
              <a:buFont typeface="Squada One"/>
              <a:buNone/>
              <a:defRPr sz="1600">
                <a:latin typeface="Squada One"/>
                <a:ea typeface="Squada One"/>
                <a:cs typeface="Squada One"/>
                <a:sym typeface="Squada One"/>
              </a:defRPr>
            </a:lvl7pPr>
            <a:lvl8pPr lvl="7" rtl="0">
              <a:spcBef>
                <a:spcPts val="1600"/>
              </a:spcBef>
              <a:spcAft>
                <a:spcPts val="0"/>
              </a:spcAft>
              <a:buSzPts val="1600"/>
              <a:buFont typeface="Squada One"/>
              <a:buNone/>
              <a:defRPr sz="1600">
                <a:latin typeface="Squada One"/>
                <a:ea typeface="Squada One"/>
                <a:cs typeface="Squada One"/>
                <a:sym typeface="Squada One"/>
              </a:defRPr>
            </a:lvl8pPr>
            <a:lvl9pPr lvl="8" rtl="0">
              <a:spcBef>
                <a:spcPts val="1600"/>
              </a:spcBef>
              <a:spcAft>
                <a:spcPts val="1600"/>
              </a:spcAft>
              <a:buSzPts val="1600"/>
              <a:buFont typeface="Squada One"/>
              <a:buNone/>
              <a:defRPr sz="1600">
                <a:latin typeface="Squada One"/>
                <a:ea typeface="Squada One"/>
                <a:cs typeface="Squada One"/>
                <a:sym typeface="Squada One"/>
              </a:defRPr>
            </a:lvl9pPr>
          </a:lstStyle>
          <a:p>
            <a:endParaRPr/>
          </a:p>
        </p:txBody>
      </p:sp>
      <p:pic>
        <p:nvPicPr>
          <p:cNvPr id="60" name="Google Shape;60;p9"/>
          <p:cNvPicPr preferRelativeResize="0"/>
          <p:nvPr/>
        </p:nvPicPr>
        <p:blipFill>
          <a:blip r:embed="rId2">
            <a:alphaModFix/>
          </a:blip>
          <a:stretch>
            <a:fillRect/>
          </a:stretch>
        </p:blipFill>
        <p:spPr>
          <a:xfrm>
            <a:off x="0" y="-228600"/>
            <a:ext cx="2300675" cy="2075900"/>
          </a:xfrm>
          <a:prstGeom prst="rect">
            <a:avLst/>
          </a:prstGeom>
          <a:noFill/>
          <a:ln>
            <a:noFill/>
          </a:ln>
        </p:spPr>
      </p:pic>
      <p:pic>
        <p:nvPicPr>
          <p:cNvPr id="61" name="Google Shape;61;p9"/>
          <p:cNvPicPr preferRelativeResize="0"/>
          <p:nvPr/>
        </p:nvPicPr>
        <p:blipFill>
          <a:blip r:embed="rId2">
            <a:alphaModFix/>
          </a:blip>
          <a:stretch>
            <a:fillRect/>
          </a:stretch>
        </p:blipFill>
        <p:spPr>
          <a:xfrm flipH="1">
            <a:off x="6843325" y="-228600"/>
            <a:ext cx="2300675" cy="2075900"/>
          </a:xfrm>
          <a:prstGeom prst="rect">
            <a:avLst/>
          </a:prstGeom>
          <a:noFill/>
          <a:ln>
            <a:noFill/>
          </a:ln>
        </p:spPr>
      </p:pic>
      <p:pic>
        <p:nvPicPr>
          <p:cNvPr id="62" name="Google Shape;62;p9"/>
          <p:cNvPicPr preferRelativeResize="0"/>
          <p:nvPr/>
        </p:nvPicPr>
        <p:blipFill>
          <a:blip r:embed="rId2">
            <a:alphaModFix/>
          </a:blip>
          <a:stretch>
            <a:fillRect/>
          </a:stretch>
        </p:blipFill>
        <p:spPr>
          <a:xfrm rot="10800000" flipH="1">
            <a:off x="0" y="3997725"/>
            <a:ext cx="2300675" cy="2075900"/>
          </a:xfrm>
          <a:prstGeom prst="rect">
            <a:avLst/>
          </a:prstGeom>
          <a:noFill/>
          <a:ln>
            <a:noFill/>
          </a:ln>
        </p:spPr>
      </p:pic>
      <p:pic>
        <p:nvPicPr>
          <p:cNvPr id="63" name="Google Shape;63;p9"/>
          <p:cNvPicPr preferRelativeResize="0"/>
          <p:nvPr/>
        </p:nvPicPr>
        <p:blipFill>
          <a:blip r:embed="rId2">
            <a:alphaModFix/>
          </a:blip>
          <a:stretch>
            <a:fillRect/>
          </a:stretch>
        </p:blipFill>
        <p:spPr>
          <a:xfrm rot="10800000">
            <a:off x="6843325" y="3997725"/>
            <a:ext cx="2300675" cy="2075900"/>
          </a:xfrm>
          <a:prstGeom prst="rect">
            <a:avLst/>
          </a:prstGeom>
          <a:noFill/>
          <a:ln>
            <a:noFill/>
          </a:ln>
        </p:spPr>
      </p:pic>
      <p:sp>
        <p:nvSpPr>
          <p:cNvPr id="64" name="Google Shape;64;p9"/>
          <p:cNvSpPr txBox="1">
            <a:spLocks noGrp="1"/>
          </p:cNvSpPr>
          <p:nvPr>
            <p:ph type="ctrTitle"/>
          </p:nvPr>
        </p:nvSpPr>
        <p:spPr>
          <a:xfrm flipH="1">
            <a:off x="457200" y="445025"/>
            <a:ext cx="8229600" cy="6705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600"/>
              <a:buNone/>
              <a:defRPr sz="3600"/>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65"/>
        <p:cNvGrpSpPr/>
        <p:nvPr/>
      </p:nvGrpSpPr>
      <p:grpSpPr>
        <a:xfrm>
          <a:off x="0" y="0"/>
          <a:ext cx="0" cy="0"/>
          <a:chOff x="0" y="0"/>
          <a:chExt cx="0" cy="0"/>
        </a:xfrm>
      </p:grpSpPr>
      <p:sp>
        <p:nvSpPr>
          <p:cNvPr id="66" name="Google Shape;66;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67" name="Google Shape;67;p10"/>
          <p:cNvSpPr txBox="1">
            <a:spLocks noGrp="1"/>
          </p:cNvSpPr>
          <p:nvPr>
            <p:ph type="ctrTitle"/>
          </p:nvPr>
        </p:nvSpPr>
        <p:spPr>
          <a:xfrm flipH="1">
            <a:off x="1187500" y="445025"/>
            <a:ext cx="6784500" cy="1720800"/>
          </a:xfrm>
          <a:prstGeom prst="rect">
            <a:avLst/>
          </a:prstGeom>
        </p:spPr>
        <p:txBody>
          <a:bodyPr spcFirstLastPara="1" wrap="square" lIns="91425" tIns="91425" rIns="91425" bIns="91425" anchor="t" anchorCtr="0">
            <a:noAutofit/>
          </a:bodyPr>
          <a:lstStyle>
            <a:lvl1pPr lvl="0" rtl="0">
              <a:spcBef>
                <a:spcPts val="0"/>
              </a:spcBef>
              <a:spcAft>
                <a:spcPts val="0"/>
              </a:spcAft>
              <a:buClr>
                <a:srgbClr val="FFFFFF"/>
              </a:buClr>
              <a:buSzPts val="4800"/>
              <a:buNone/>
              <a:defRPr sz="50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pic>
        <p:nvPicPr>
          <p:cNvPr id="68" name="Google Shape;68;p10"/>
          <p:cNvPicPr preferRelativeResize="0"/>
          <p:nvPr/>
        </p:nvPicPr>
        <p:blipFill>
          <a:blip r:embed="rId2">
            <a:alphaModFix/>
          </a:blip>
          <a:stretch>
            <a:fillRect/>
          </a:stretch>
        </p:blipFill>
        <p:spPr>
          <a:xfrm rot="5400000">
            <a:off x="-751762" y="3062175"/>
            <a:ext cx="3802725" cy="3431200"/>
          </a:xfrm>
          <a:prstGeom prst="rect">
            <a:avLst/>
          </a:prstGeom>
          <a:noFill/>
          <a:ln>
            <a:noFill/>
          </a:ln>
        </p:spPr>
      </p:pic>
      <p:pic>
        <p:nvPicPr>
          <p:cNvPr id="69" name="Google Shape;69;p10"/>
          <p:cNvPicPr preferRelativeResize="0"/>
          <p:nvPr/>
        </p:nvPicPr>
        <p:blipFill>
          <a:blip r:embed="rId2">
            <a:alphaModFix/>
          </a:blip>
          <a:stretch>
            <a:fillRect/>
          </a:stretch>
        </p:blipFill>
        <p:spPr>
          <a:xfrm>
            <a:off x="-1718562" y="-1160625"/>
            <a:ext cx="3802725" cy="3431200"/>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70"/>
        <p:cNvGrpSpPr/>
        <p:nvPr/>
      </p:nvGrpSpPr>
      <p:grpSpPr>
        <a:xfrm>
          <a:off x="0" y="0"/>
          <a:ext cx="0" cy="0"/>
          <a:chOff x="0" y="0"/>
          <a:chExt cx="0" cy="0"/>
        </a:xfrm>
      </p:grpSpPr>
      <p:sp>
        <p:nvSpPr>
          <p:cNvPr id="71" name="Google Shape;71;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72" name="Google Shape;72;p11"/>
          <p:cNvSpPr txBox="1">
            <a:spLocks noGrp="1"/>
          </p:cNvSpPr>
          <p:nvPr>
            <p:ph type="title" hasCustomPrompt="1"/>
          </p:nvPr>
        </p:nvSpPr>
        <p:spPr>
          <a:xfrm>
            <a:off x="539999" y="1400065"/>
            <a:ext cx="8064000" cy="17802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5000"/>
              <a:buNone/>
              <a:defRPr sz="11500"/>
            </a:lvl1pPr>
            <a:lvl2pPr lvl="1" algn="ctr" rtl="0">
              <a:spcBef>
                <a:spcPts val="0"/>
              </a:spcBef>
              <a:spcAft>
                <a:spcPts val="0"/>
              </a:spcAft>
              <a:buSzPts val="5400"/>
              <a:buFont typeface="Fira Sans Extra Condensed Medium"/>
              <a:buNone/>
              <a:defRPr sz="5400">
                <a:latin typeface="Fira Sans Extra Condensed Medium"/>
                <a:ea typeface="Fira Sans Extra Condensed Medium"/>
                <a:cs typeface="Fira Sans Extra Condensed Medium"/>
                <a:sym typeface="Fira Sans Extra Condensed Medium"/>
              </a:defRPr>
            </a:lvl2pPr>
            <a:lvl3pPr lvl="2" algn="ctr" rtl="0">
              <a:spcBef>
                <a:spcPts val="0"/>
              </a:spcBef>
              <a:spcAft>
                <a:spcPts val="0"/>
              </a:spcAft>
              <a:buSzPts val="5400"/>
              <a:buFont typeface="Fira Sans Extra Condensed Medium"/>
              <a:buNone/>
              <a:defRPr sz="5400">
                <a:latin typeface="Fira Sans Extra Condensed Medium"/>
                <a:ea typeface="Fira Sans Extra Condensed Medium"/>
                <a:cs typeface="Fira Sans Extra Condensed Medium"/>
                <a:sym typeface="Fira Sans Extra Condensed Medium"/>
              </a:defRPr>
            </a:lvl3pPr>
            <a:lvl4pPr lvl="3" algn="ctr" rtl="0">
              <a:spcBef>
                <a:spcPts val="0"/>
              </a:spcBef>
              <a:spcAft>
                <a:spcPts val="0"/>
              </a:spcAft>
              <a:buSzPts val="5400"/>
              <a:buFont typeface="Fira Sans Extra Condensed Medium"/>
              <a:buNone/>
              <a:defRPr sz="5400">
                <a:latin typeface="Fira Sans Extra Condensed Medium"/>
                <a:ea typeface="Fira Sans Extra Condensed Medium"/>
                <a:cs typeface="Fira Sans Extra Condensed Medium"/>
                <a:sym typeface="Fira Sans Extra Condensed Medium"/>
              </a:defRPr>
            </a:lvl4pPr>
            <a:lvl5pPr lvl="4" algn="ctr" rtl="0">
              <a:spcBef>
                <a:spcPts val="0"/>
              </a:spcBef>
              <a:spcAft>
                <a:spcPts val="0"/>
              </a:spcAft>
              <a:buSzPts val="5400"/>
              <a:buFont typeface="Fira Sans Extra Condensed Medium"/>
              <a:buNone/>
              <a:defRPr sz="5400">
                <a:latin typeface="Fira Sans Extra Condensed Medium"/>
                <a:ea typeface="Fira Sans Extra Condensed Medium"/>
                <a:cs typeface="Fira Sans Extra Condensed Medium"/>
                <a:sym typeface="Fira Sans Extra Condensed Medium"/>
              </a:defRPr>
            </a:lvl5pPr>
            <a:lvl6pPr lvl="5" algn="ctr" rtl="0">
              <a:spcBef>
                <a:spcPts val="0"/>
              </a:spcBef>
              <a:spcAft>
                <a:spcPts val="0"/>
              </a:spcAft>
              <a:buSzPts val="5400"/>
              <a:buFont typeface="Fira Sans Extra Condensed Medium"/>
              <a:buNone/>
              <a:defRPr sz="5400">
                <a:latin typeface="Fira Sans Extra Condensed Medium"/>
                <a:ea typeface="Fira Sans Extra Condensed Medium"/>
                <a:cs typeface="Fira Sans Extra Condensed Medium"/>
                <a:sym typeface="Fira Sans Extra Condensed Medium"/>
              </a:defRPr>
            </a:lvl6pPr>
            <a:lvl7pPr lvl="6" algn="ctr" rtl="0">
              <a:spcBef>
                <a:spcPts val="0"/>
              </a:spcBef>
              <a:spcAft>
                <a:spcPts val="0"/>
              </a:spcAft>
              <a:buSzPts val="5400"/>
              <a:buFont typeface="Fira Sans Extra Condensed Medium"/>
              <a:buNone/>
              <a:defRPr sz="5400">
                <a:latin typeface="Fira Sans Extra Condensed Medium"/>
                <a:ea typeface="Fira Sans Extra Condensed Medium"/>
                <a:cs typeface="Fira Sans Extra Condensed Medium"/>
                <a:sym typeface="Fira Sans Extra Condensed Medium"/>
              </a:defRPr>
            </a:lvl7pPr>
            <a:lvl8pPr lvl="7" algn="ctr" rtl="0">
              <a:spcBef>
                <a:spcPts val="0"/>
              </a:spcBef>
              <a:spcAft>
                <a:spcPts val="0"/>
              </a:spcAft>
              <a:buSzPts val="5400"/>
              <a:buFont typeface="Fira Sans Extra Condensed Medium"/>
              <a:buNone/>
              <a:defRPr sz="5400">
                <a:latin typeface="Fira Sans Extra Condensed Medium"/>
                <a:ea typeface="Fira Sans Extra Condensed Medium"/>
                <a:cs typeface="Fira Sans Extra Condensed Medium"/>
                <a:sym typeface="Fira Sans Extra Condensed Medium"/>
              </a:defRPr>
            </a:lvl8pPr>
            <a:lvl9pPr lvl="8" algn="ctr" rtl="0">
              <a:spcBef>
                <a:spcPts val="0"/>
              </a:spcBef>
              <a:spcAft>
                <a:spcPts val="0"/>
              </a:spcAft>
              <a:buSzPts val="5400"/>
              <a:buFont typeface="Fira Sans Extra Condensed Medium"/>
              <a:buNone/>
              <a:defRPr sz="5400">
                <a:latin typeface="Fira Sans Extra Condensed Medium"/>
                <a:ea typeface="Fira Sans Extra Condensed Medium"/>
                <a:cs typeface="Fira Sans Extra Condensed Medium"/>
                <a:sym typeface="Fira Sans Extra Condensed Medium"/>
              </a:defRPr>
            </a:lvl9pPr>
          </a:lstStyle>
          <a:p>
            <a:r>
              <a:t>xx%</a:t>
            </a:r>
          </a:p>
        </p:txBody>
      </p:sp>
      <p:sp>
        <p:nvSpPr>
          <p:cNvPr id="73" name="Google Shape;73;p11"/>
          <p:cNvSpPr txBox="1">
            <a:spLocks noGrp="1"/>
          </p:cNvSpPr>
          <p:nvPr>
            <p:ph type="subTitle" idx="1"/>
          </p:nvPr>
        </p:nvSpPr>
        <p:spPr>
          <a:xfrm>
            <a:off x="537375" y="3235240"/>
            <a:ext cx="8066700" cy="394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600"/>
              <a:buNone/>
              <a:defRPr sz="1600"/>
            </a:lvl1pPr>
            <a:lvl2pPr lvl="1" rtl="0">
              <a:spcBef>
                <a:spcPts val="1600"/>
              </a:spcBef>
              <a:spcAft>
                <a:spcPts val="0"/>
              </a:spcAft>
              <a:buSzPts val="1600"/>
              <a:buNone/>
              <a:defRPr sz="1600"/>
            </a:lvl2pPr>
            <a:lvl3pPr lvl="2" rtl="0">
              <a:spcBef>
                <a:spcPts val="1600"/>
              </a:spcBef>
              <a:spcAft>
                <a:spcPts val="0"/>
              </a:spcAft>
              <a:buSzPts val="1600"/>
              <a:buNone/>
              <a:defRPr sz="1600"/>
            </a:lvl3pPr>
            <a:lvl4pPr lvl="3" rtl="0">
              <a:spcBef>
                <a:spcPts val="1600"/>
              </a:spcBef>
              <a:spcAft>
                <a:spcPts val="0"/>
              </a:spcAft>
              <a:buSzPts val="1600"/>
              <a:buNone/>
              <a:defRPr sz="1600"/>
            </a:lvl4pPr>
            <a:lvl5pPr lvl="4" rtl="0">
              <a:spcBef>
                <a:spcPts val="1600"/>
              </a:spcBef>
              <a:spcAft>
                <a:spcPts val="0"/>
              </a:spcAft>
              <a:buSzPts val="1600"/>
              <a:buNone/>
              <a:defRPr sz="1600"/>
            </a:lvl5pPr>
            <a:lvl6pPr lvl="5" rtl="0">
              <a:spcBef>
                <a:spcPts val="1600"/>
              </a:spcBef>
              <a:spcAft>
                <a:spcPts val="0"/>
              </a:spcAft>
              <a:buSzPts val="1600"/>
              <a:buNone/>
              <a:defRPr sz="1600"/>
            </a:lvl6pPr>
            <a:lvl7pPr lvl="6" rtl="0">
              <a:spcBef>
                <a:spcPts val="1600"/>
              </a:spcBef>
              <a:spcAft>
                <a:spcPts val="0"/>
              </a:spcAft>
              <a:buSzPts val="1600"/>
              <a:buNone/>
              <a:defRPr sz="1600"/>
            </a:lvl7pPr>
            <a:lvl8pPr lvl="7" rtl="0">
              <a:spcBef>
                <a:spcPts val="1600"/>
              </a:spcBef>
              <a:spcAft>
                <a:spcPts val="0"/>
              </a:spcAft>
              <a:buSzPts val="1600"/>
              <a:buNone/>
              <a:defRPr sz="1600"/>
            </a:lvl8pPr>
            <a:lvl9pPr lvl="8" rtl="0">
              <a:spcBef>
                <a:spcPts val="1600"/>
              </a:spcBef>
              <a:spcAft>
                <a:spcPts val="1600"/>
              </a:spcAft>
              <a:buSzPts val="1600"/>
              <a:buNone/>
              <a:defRPr sz="1600"/>
            </a:lvl9pPr>
          </a:lstStyle>
          <a:p>
            <a:endParaRPr/>
          </a:p>
        </p:txBody>
      </p:sp>
      <p:pic>
        <p:nvPicPr>
          <p:cNvPr id="74" name="Google Shape;74;p11"/>
          <p:cNvPicPr preferRelativeResize="0"/>
          <p:nvPr/>
        </p:nvPicPr>
        <p:blipFill>
          <a:blip r:embed="rId2">
            <a:alphaModFix/>
          </a:blip>
          <a:stretch>
            <a:fillRect/>
          </a:stretch>
        </p:blipFill>
        <p:spPr>
          <a:xfrm flipH="1">
            <a:off x="6945663" y="-346987"/>
            <a:ext cx="2300675" cy="2075900"/>
          </a:xfrm>
          <a:prstGeom prst="rect">
            <a:avLst/>
          </a:prstGeom>
          <a:noFill/>
          <a:ln>
            <a:noFill/>
          </a:ln>
        </p:spPr>
      </p:pic>
      <p:pic>
        <p:nvPicPr>
          <p:cNvPr id="75" name="Google Shape;75;p11"/>
          <p:cNvPicPr preferRelativeResize="0"/>
          <p:nvPr/>
        </p:nvPicPr>
        <p:blipFill>
          <a:blip r:embed="rId2">
            <a:alphaModFix/>
          </a:blip>
          <a:stretch>
            <a:fillRect/>
          </a:stretch>
        </p:blipFill>
        <p:spPr>
          <a:xfrm rot="10800000" flipH="1">
            <a:off x="0" y="3414791"/>
            <a:ext cx="2300675" cy="2075900"/>
          </a:xfrm>
          <a:prstGeom prst="rect">
            <a:avLst/>
          </a:prstGeom>
          <a:noFill/>
          <a:ln>
            <a:noFill/>
          </a:ln>
        </p:spPr>
      </p:pic>
      <p:pic>
        <p:nvPicPr>
          <p:cNvPr id="76" name="Google Shape;76;p11"/>
          <p:cNvPicPr preferRelativeResize="0"/>
          <p:nvPr/>
        </p:nvPicPr>
        <p:blipFill>
          <a:blip r:embed="rId2">
            <a:alphaModFix/>
          </a:blip>
          <a:stretch>
            <a:fillRect/>
          </a:stretch>
        </p:blipFill>
        <p:spPr>
          <a:xfrm rot="10800000" flipH="1">
            <a:off x="-104897" y="-695083"/>
            <a:ext cx="2300675" cy="2075900"/>
          </a:xfrm>
          <a:prstGeom prst="rect">
            <a:avLst/>
          </a:prstGeom>
          <a:noFill/>
          <a:ln>
            <a:noFill/>
          </a:ln>
        </p:spPr>
      </p:pic>
      <p:pic>
        <p:nvPicPr>
          <p:cNvPr id="77" name="Google Shape;77;p11"/>
          <p:cNvPicPr preferRelativeResize="0"/>
          <p:nvPr/>
        </p:nvPicPr>
        <p:blipFill>
          <a:blip r:embed="rId2">
            <a:alphaModFix/>
          </a:blip>
          <a:stretch>
            <a:fillRect/>
          </a:stretch>
        </p:blipFill>
        <p:spPr>
          <a:xfrm flipH="1">
            <a:off x="6945663" y="3773854"/>
            <a:ext cx="2300675" cy="2075900"/>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78"/>
        <p:cNvGrpSpPr/>
        <p:nvPr/>
      </p:nvGrpSpPr>
      <p:grpSpPr>
        <a:xfrm>
          <a:off x="0" y="0"/>
          <a:ext cx="0" cy="0"/>
          <a:chOff x="0" y="0"/>
          <a:chExt cx="0" cy="0"/>
        </a:xfrm>
      </p:grpSpPr>
      <p:sp>
        <p:nvSpPr>
          <p:cNvPr id="79" name="Google Shape;7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text 3">
  <p:cSld name="CUSTOM_39">
    <p:spTree>
      <p:nvGrpSpPr>
        <p:cNvPr id="1" name="Shape 94"/>
        <p:cNvGrpSpPr/>
        <p:nvPr/>
      </p:nvGrpSpPr>
      <p:grpSpPr>
        <a:xfrm>
          <a:off x="0" y="0"/>
          <a:ext cx="0" cy="0"/>
          <a:chOff x="0" y="0"/>
          <a:chExt cx="0" cy="0"/>
        </a:xfrm>
      </p:grpSpPr>
      <p:sp>
        <p:nvSpPr>
          <p:cNvPr id="95" name="Google Shape;95;p14"/>
          <p:cNvSpPr txBox="1">
            <a:spLocks noGrp="1"/>
          </p:cNvSpPr>
          <p:nvPr>
            <p:ph type="subTitle" idx="1"/>
          </p:nvPr>
        </p:nvSpPr>
        <p:spPr>
          <a:xfrm>
            <a:off x="1398700" y="2910300"/>
            <a:ext cx="3486000" cy="17481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rgbClr val="FFFFFF"/>
              </a:buClr>
              <a:buSzPts val="1600"/>
              <a:buNone/>
              <a:defRPr sz="1400"/>
            </a:lvl1pPr>
            <a:lvl2pPr lvl="1" rtl="0">
              <a:lnSpc>
                <a:spcPct val="100000"/>
              </a:lnSpc>
              <a:spcBef>
                <a:spcPts val="0"/>
              </a:spcBef>
              <a:spcAft>
                <a:spcPts val="0"/>
              </a:spcAft>
              <a:buSzPts val="1600"/>
              <a:buNone/>
              <a:defRPr sz="1600"/>
            </a:lvl2pPr>
            <a:lvl3pPr lvl="2" rtl="0">
              <a:lnSpc>
                <a:spcPct val="100000"/>
              </a:lnSpc>
              <a:spcBef>
                <a:spcPts val="0"/>
              </a:spcBef>
              <a:spcAft>
                <a:spcPts val="0"/>
              </a:spcAft>
              <a:buSzPts val="1600"/>
              <a:buNone/>
              <a:defRPr sz="1600"/>
            </a:lvl3pPr>
            <a:lvl4pPr lvl="3" rtl="0">
              <a:lnSpc>
                <a:spcPct val="100000"/>
              </a:lnSpc>
              <a:spcBef>
                <a:spcPts val="0"/>
              </a:spcBef>
              <a:spcAft>
                <a:spcPts val="0"/>
              </a:spcAft>
              <a:buSzPts val="1600"/>
              <a:buNone/>
              <a:defRPr sz="1600"/>
            </a:lvl4pPr>
            <a:lvl5pPr lvl="4" rtl="0">
              <a:lnSpc>
                <a:spcPct val="100000"/>
              </a:lnSpc>
              <a:spcBef>
                <a:spcPts val="0"/>
              </a:spcBef>
              <a:spcAft>
                <a:spcPts val="0"/>
              </a:spcAft>
              <a:buSzPts val="1600"/>
              <a:buNone/>
              <a:defRPr sz="1600"/>
            </a:lvl5pPr>
            <a:lvl6pPr lvl="5" rtl="0">
              <a:lnSpc>
                <a:spcPct val="100000"/>
              </a:lnSpc>
              <a:spcBef>
                <a:spcPts val="0"/>
              </a:spcBef>
              <a:spcAft>
                <a:spcPts val="0"/>
              </a:spcAft>
              <a:buSzPts val="1600"/>
              <a:buNone/>
              <a:defRPr sz="1600"/>
            </a:lvl6pPr>
            <a:lvl7pPr lvl="6" rtl="0">
              <a:lnSpc>
                <a:spcPct val="100000"/>
              </a:lnSpc>
              <a:spcBef>
                <a:spcPts val="0"/>
              </a:spcBef>
              <a:spcAft>
                <a:spcPts val="0"/>
              </a:spcAft>
              <a:buSzPts val="1600"/>
              <a:buNone/>
              <a:defRPr sz="1600"/>
            </a:lvl7pPr>
            <a:lvl8pPr lvl="7" rtl="0">
              <a:lnSpc>
                <a:spcPct val="100000"/>
              </a:lnSpc>
              <a:spcBef>
                <a:spcPts val="0"/>
              </a:spcBef>
              <a:spcAft>
                <a:spcPts val="0"/>
              </a:spcAft>
              <a:buSzPts val="1600"/>
              <a:buNone/>
              <a:defRPr sz="1600"/>
            </a:lvl8pPr>
            <a:lvl9pPr lvl="8" rtl="0">
              <a:lnSpc>
                <a:spcPct val="100000"/>
              </a:lnSpc>
              <a:spcBef>
                <a:spcPts val="0"/>
              </a:spcBef>
              <a:spcAft>
                <a:spcPts val="0"/>
              </a:spcAft>
              <a:buSzPts val="1600"/>
              <a:buNone/>
              <a:defRPr sz="1600"/>
            </a:lvl9pPr>
          </a:lstStyle>
          <a:p>
            <a:endParaRPr/>
          </a:p>
        </p:txBody>
      </p:sp>
      <p:sp>
        <p:nvSpPr>
          <p:cNvPr id="96" name="Google Shape;96;p14"/>
          <p:cNvSpPr txBox="1">
            <a:spLocks noGrp="1"/>
          </p:cNvSpPr>
          <p:nvPr>
            <p:ph type="ctrTitle"/>
          </p:nvPr>
        </p:nvSpPr>
        <p:spPr>
          <a:xfrm flipH="1">
            <a:off x="1372450" y="1886100"/>
            <a:ext cx="3486000" cy="670500"/>
          </a:xfrm>
          <a:prstGeom prst="rect">
            <a:avLst/>
          </a:prstGeom>
        </p:spPr>
        <p:txBody>
          <a:bodyPr spcFirstLastPara="1" wrap="square" lIns="91425" tIns="91425" rIns="91425" bIns="91425" anchor="b" anchorCtr="0">
            <a:noAutofit/>
          </a:bodyPr>
          <a:lstStyle>
            <a:lvl1pPr lvl="0" algn="l" rtl="0">
              <a:spcBef>
                <a:spcPts val="0"/>
              </a:spcBef>
              <a:spcAft>
                <a:spcPts val="0"/>
              </a:spcAft>
              <a:buClr>
                <a:srgbClr val="FFFFFF"/>
              </a:buClr>
              <a:buSzPts val="4800"/>
              <a:buNone/>
              <a:defRPr sz="5000"/>
            </a:lvl1pPr>
            <a:lvl2pPr lvl="1" algn="r" rtl="0">
              <a:spcBef>
                <a:spcPts val="0"/>
              </a:spcBef>
              <a:spcAft>
                <a:spcPts val="0"/>
              </a:spcAft>
              <a:buSzPts val="2400"/>
              <a:buNone/>
              <a:defRPr sz="2400"/>
            </a:lvl2pPr>
            <a:lvl3pPr lvl="2" algn="r" rtl="0">
              <a:spcBef>
                <a:spcPts val="0"/>
              </a:spcBef>
              <a:spcAft>
                <a:spcPts val="0"/>
              </a:spcAft>
              <a:buSzPts val="2400"/>
              <a:buNone/>
              <a:defRPr sz="2400"/>
            </a:lvl3pPr>
            <a:lvl4pPr lvl="3" algn="r" rtl="0">
              <a:spcBef>
                <a:spcPts val="0"/>
              </a:spcBef>
              <a:spcAft>
                <a:spcPts val="0"/>
              </a:spcAft>
              <a:buSzPts val="2400"/>
              <a:buNone/>
              <a:defRPr sz="2400"/>
            </a:lvl4pPr>
            <a:lvl5pPr lvl="4" algn="r" rtl="0">
              <a:spcBef>
                <a:spcPts val="0"/>
              </a:spcBef>
              <a:spcAft>
                <a:spcPts val="0"/>
              </a:spcAft>
              <a:buSzPts val="2400"/>
              <a:buNone/>
              <a:defRPr sz="2400"/>
            </a:lvl5pPr>
            <a:lvl6pPr lvl="5" algn="r" rtl="0">
              <a:spcBef>
                <a:spcPts val="0"/>
              </a:spcBef>
              <a:spcAft>
                <a:spcPts val="0"/>
              </a:spcAft>
              <a:buSzPts val="2400"/>
              <a:buNone/>
              <a:defRPr sz="2400"/>
            </a:lvl6pPr>
            <a:lvl7pPr lvl="6" algn="r" rtl="0">
              <a:spcBef>
                <a:spcPts val="0"/>
              </a:spcBef>
              <a:spcAft>
                <a:spcPts val="0"/>
              </a:spcAft>
              <a:buSzPts val="2400"/>
              <a:buNone/>
              <a:defRPr sz="2400"/>
            </a:lvl7pPr>
            <a:lvl8pPr lvl="7" algn="r" rtl="0">
              <a:spcBef>
                <a:spcPts val="0"/>
              </a:spcBef>
              <a:spcAft>
                <a:spcPts val="0"/>
              </a:spcAft>
              <a:buSzPts val="2400"/>
              <a:buNone/>
              <a:defRPr sz="2400"/>
            </a:lvl8pPr>
            <a:lvl9pPr lvl="8" algn="r" rtl="0">
              <a:spcBef>
                <a:spcPts val="0"/>
              </a:spcBef>
              <a:spcAft>
                <a:spcPts val="0"/>
              </a:spcAft>
              <a:buSzPts val="2400"/>
              <a:buNone/>
              <a:defRPr sz="2400"/>
            </a:lvl9pPr>
          </a:lstStyle>
          <a:p>
            <a:endParaRPr/>
          </a:p>
        </p:txBody>
      </p:sp>
      <p:pic>
        <p:nvPicPr>
          <p:cNvPr id="97" name="Google Shape;97;p14"/>
          <p:cNvPicPr preferRelativeResize="0"/>
          <p:nvPr/>
        </p:nvPicPr>
        <p:blipFill>
          <a:blip r:embed="rId2">
            <a:alphaModFix/>
          </a:blip>
          <a:stretch>
            <a:fillRect/>
          </a:stretch>
        </p:blipFill>
        <p:spPr>
          <a:xfrm rot="10800000">
            <a:off x="5334325" y="1725475"/>
            <a:ext cx="3802725" cy="3431200"/>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gradFill>
          <a:gsLst>
            <a:gs pos="0">
              <a:schemeClr val="accent1"/>
            </a:gs>
            <a:gs pos="100000">
              <a:schemeClr val="accent2"/>
            </a:gs>
          </a:gsLst>
          <a:lin ang="5400012" scaled="0"/>
        </a:gra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57200" y="445025"/>
            <a:ext cx="8229600" cy="572700"/>
          </a:xfrm>
          <a:prstGeom prst="rect">
            <a:avLst/>
          </a:prstGeom>
          <a:noFill/>
          <a:ln>
            <a:noFill/>
          </a:ln>
        </p:spPr>
        <p:txBody>
          <a:bodyPr spcFirstLastPara="1" wrap="square" lIns="91425" tIns="91425" rIns="91425" bIns="91425" anchor="t" anchorCtr="0">
            <a:noAutofit/>
          </a:bodyPr>
          <a:lstStyle>
            <a:lvl1pPr lvl="0" algn="ctr">
              <a:spcBef>
                <a:spcPts val="0"/>
              </a:spcBef>
              <a:spcAft>
                <a:spcPts val="0"/>
              </a:spcAft>
              <a:buClr>
                <a:schemeClr val="lt1"/>
              </a:buClr>
              <a:buSzPts val="3000"/>
              <a:buFont typeface="Squada One"/>
              <a:buNone/>
              <a:defRPr sz="3000">
                <a:solidFill>
                  <a:schemeClr val="lt1"/>
                </a:solidFill>
                <a:latin typeface="Squada One"/>
                <a:ea typeface="Squada One"/>
                <a:cs typeface="Squada One"/>
                <a:sym typeface="Squada One"/>
              </a:defRPr>
            </a:lvl1pPr>
            <a:lvl2pPr lvl="1" algn="ctr">
              <a:spcBef>
                <a:spcPts val="0"/>
              </a:spcBef>
              <a:spcAft>
                <a:spcPts val="0"/>
              </a:spcAft>
              <a:buClr>
                <a:schemeClr val="lt1"/>
              </a:buClr>
              <a:buSzPts val="2800"/>
              <a:buNone/>
              <a:defRPr sz="2800">
                <a:solidFill>
                  <a:schemeClr val="lt1"/>
                </a:solidFill>
              </a:defRPr>
            </a:lvl2pPr>
            <a:lvl3pPr lvl="2" algn="ctr">
              <a:spcBef>
                <a:spcPts val="0"/>
              </a:spcBef>
              <a:spcAft>
                <a:spcPts val="0"/>
              </a:spcAft>
              <a:buClr>
                <a:schemeClr val="lt1"/>
              </a:buClr>
              <a:buSzPts val="2800"/>
              <a:buNone/>
              <a:defRPr sz="2800">
                <a:solidFill>
                  <a:schemeClr val="lt1"/>
                </a:solidFill>
              </a:defRPr>
            </a:lvl3pPr>
            <a:lvl4pPr lvl="3" algn="ctr">
              <a:spcBef>
                <a:spcPts val="0"/>
              </a:spcBef>
              <a:spcAft>
                <a:spcPts val="0"/>
              </a:spcAft>
              <a:buClr>
                <a:schemeClr val="lt1"/>
              </a:buClr>
              <a:buSzPts val="2800"/>
              <a:buNone/>
              <a:defRPr sz="2800">
                <a:solidFill>
                  <a:schemeClr val="lt1"/>
                </a:solidFill>
              </a:defRPr>
            </a:lvl4pPr>
            <a:lvl5pPr lvl="4" algn="ctr">
              <a:spcBef>
                <a:spcPts val="0"/>
              </a:spcBef>
              <a:spcAft>
                <a:spcPts val="0"/>
              </a:spcAft>
              <a:buClr>
                <a:schemeClr val="lt1"/>
              </a:buClr>
              <a:buSzPts val="2800"/>
              <a:buNone/>
              <a:defRPr sz="2800">
                <a:solidFill>
                  <a:schemeClr val="lt1"/>
                </a:solidFill>
              </a:defRPr>
            </a:lvl5pPr>
            <a:lvl6pPr lvl="5" algn="ctr">
              <a:spcBef>
                <a:spcPts val="0"/>
              </a:spcBef>
              <a:spcAft>
                <a:spcPts val="0"/>
              </a:spcAft>
              <a:buClr>
                <a:schemeClr val="lt1"/>
              </a:buClr>
              <a:buSzPts val="2800"/>
              <a:buNone/>
              <a:defRPr sz="2800">
                <a:solidFill>
                  <a:schemeClr val="lt1"/>
                </a:solidFill>
              </a:defRPr>
            </a:lvl6pPr>
            <a:lvl7pPr lvl="6" algn="ctr">
              <a:spcBef>
                <a:spcPts val="0"/>
              </a:spcBef>
              <a:spcAft>
                <a:spcPts val="0"/>
              </a:spcAft>
              <a:buClr>
                <a:schemeClr val="lt1"/>
              </a:buClr>
              <a:buSzPts val="2800"/>
              <a:buNone/>
              <a:defRPr sz="2800">
                <a:solidFill>
                  <a:schemeClr val="lt1"/>
                </a:solidFill>
              </a:defRPr>
            </a:lvl7pPr>
            <a:lvl8pPr lvl="7" algn="ctr">
              <a:spcBef>
                <a:spcPts val="0"/>
              </a:spcBef>
              <a:spcAft>
                <a:spcPts val="0"/>
              </a:spcAft>
              <a:buClr>
                <a:schemeClr val="lt1"/>
              </a:buClr>
              <a:buSzPts val="2800"/>
              <a:buNone/>
              <a:defRPr sz="2800">
                <a:solidFill>
                  <a:schemeClr val="lt1"/>
                </a:solidFill>
              </a:defRPr>
            </a:lvl8pPr>
            <a:lvl9pPr lvl="8" algn="ctr">
              <a:spcBef>
                <a:spcPts val="0"/>
              </a:spcBef>
              <a:spcAft>
                <a:spcPts val="0"/>
              </a:spcAft>
              <a:buClr>
                <a:schemeClr val="lt1"/>
              </a:buClr>
              <a:buSzPts val="2800"/>
              <a:buNone/>
              <a:defRPr sz="2800">
                <a:solidFill>
                  <a:schemeClr val="lt1"/>
                </a:solidFill>
              </a:defRPr>
            </a:lvl9pPr>
          </a:lstStyle>
          <a:p>
            <a:endParaRPr/>
          </a:p>
        </p:txBody>
      </p:sp>
      <p:sp>
        <p:nvSpPr>
          <p:cNvPr id="7" name="Google Shape;7;p1"/>
          <p:cNvSpPr txBox="1">
            <a:spLocks noGrp="1"/>
          </p:cNvSpPr>
          <p:nvPr>
            <p:ph type="body" idx="1"/>
          </p:nvPr>
        </p:nvSpPr>
        <p:spPr>
          <a:xfrm>
            <a:off x="457200" y="1152475"/>
            <a:ext cx="8229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lt1"/>
              </a:buClr>
              <a:buSzPts val="1800"/>
              <a:buFont typeface="Roboto Condensed Light"/>
              <a:buChar char="●"/>
              <a:defRPr sz="1800">
                <a:solidFill>
                  <a:schemeClr val="lt1"/>
                </a:solidFill>
                <a:latin typeface="Roboto Condensed Light"/>
                <a:ea typeface="Roboto Condensed Light"/>
                <a:cs typeface="Roboto Condensed Light"/>
                <a:sym typeface="Roboto Condensed Light"/>
              </a:defRPr>
            </a:lvl1pPr>
            <a:lvl2pPr marL="914400" lvl="1" indent="-317500">
              <a:lnSpc>
                <a:spcPct val="115000"/>
              </a:lnSpc>
              <a:spcBef>
                <a:spcPts val="1600"/>
              </a:spcBef>
              <a:spcAft>
                <a:spcPts val="0"/>
              </a:spcAft>
              <a:buClr>
                <a:schemeClr val="lt1"/>
              </a:buClr>
              <a:buSzPts val="1400"/>
              <a:buFont typeface="Roboto Condensed Light"/>
              <a:buChar char="○"/>
              <a:defRPr>
                <a:solidFill>
                  <a:schemeClr val="lt1"/>
                </a:solidFill>
                <a:latin typeface="Roboto Condensed Light"/>
                <a:ea typeface="Roboto Condensed Light"/>
                <a:cs typeface="Roboto Condensed Light"/>
                <a:sym typeface="Roboto Condensed Light"/>
              </a:defRPr>
            </a:lvl2pPr>
            <a:lvl3pPr marL="1371600" lvl="2" indent="-317500">
              <a:lnSpc>
                <a:spcPct val="115000"/>
              </a:lnSpc>
              <a:spcBef>
                <a:spcPts val="1600"/>
              </a:spcBef>
              <a:spcAft>
                <a:spcPts val="0"/>
              </a:spcAft>
              <a:buClr>
                <a:schemeClr val="lt1"/>
              </a:buClr>
              <a:buSzPts val="1400"/>
              <a:buFont typeface="Roboto Condensed Light"/>
              <a:buChar char="■"/>
              <a:defRPr>
                <a:solidFill>
                  <a:schemeClr val="lt1"/>
                </a:solidFill>
                <a:latin typeface="Roboto Condensed Light"/>
                <a:ea typeface="Roboto Condensed Light"/>
                <a:cs typeface="Roboto Condensed Light"/>
                <a:sym typeface="Roboto Condensed Light"/>
              </a:defRPr>
            </a:lvl3pPr>
            <a:lvl4pPr marL="1828800" lvl="3" indent="-317500">
              <a:lnSpc>
                <a:spcPct val="115000"/>
              </a:lnSpc>
              <a:spcBef>
                <a:spcPts val="1600"/>
              </a:spcBef>
              <a:spcAft>
                <a:spcPts val="0"/>
              </a:spcAft>
              <a:buClr>
                <a:schemeClr val="lt1"/>
              </a:buClr>
              <a:buSzPts val="1400"/>
              <a:buFont typeface="Roboto Condensed Light"/>
              <a:buChar char="●"/>
              <a:defRPr>
                <a:solidFill>
                  <a:schemeClr val="lt1"/>
                </a:solidFill>
                <a:latin typeface="Roboto Condensed Light"/>
                <a:ea typeface="Roboto Condensed Light"/>
                <a:cs typeface="Roboto Condensed Light"/>
                <a:sym typeface="Roboto Condensed Light"/>
              </a:defRPr>
            </a:lvl4pPr>
            <a:lvl5pPr marL="2286000" lvl="4" indent="-317500">
              <a:lnSpc>
                <a:spcPct val="115000"/>
              </a:lnSpc>
              <a:spcBef>
                <a:spcPts val="1600"/>
              </a:spcBef>
              <a:spcAft>
                <a:spcPts val="0"/>
              </a:spcAft>
              <a:buClr>
                <a:schemeClr val="lt1"/>
              </a:buClr>
              <a:buSzPts val="1400"/>
              <a:buFont typeface="Roboto Condensed Light"/>
              <a:buChar char="○"/>
              <a:defRPr>
                <a:solidFill>
                  <a:schemeClr val="lt1"/>
                </a:solidFill>
                <a:latin typeface="Roboto Condensed Light"/>
                <a:ea typeface="Roboto Condensed Light"/>
                <a:cs typeface="Roboto Condensed Light"/>
                <a:sym typeface="Roboto Condensed Light"/>
              </a:defRPr>
            </a:lvl5pPr>
            <a:lvl6pPr marL="2743200" lvl="5" indent="-317500">
              <a:lnSpc>
                <a:spcPct val="115000"/>
              </a:lnSpc>
              <a:spcBef>
                <a:spcPts val="1600"/>
              </a:spcBef>
              <a:spcAft>
                <a:spcPts val="0"/>
              </a:spcAft>
              <a:buClr>
                <a:schemeClr val="lt1"/>
              </a:buClr>
              <a:buSzPts val="1400"/>
              <a:buFont typeface="Roboto Condensed Light"/>
              <a:buChar char="■"/>
              <a:defRPr>
                <a:solidFill>
                  <a:schemeClr val="lt1"/>
                </a:solidFill>
                <a:latin typeface="Roboto Condensed Light"/>
                <a:ea typeface="Roboto Condensed Light"/>
                <a:cs typeface="Roboto Condensed Light"/>
                <a:sym typeface="Roboto Condensed Light"/>
              </a:defRPr>
            </a:lvl6pPr>
            <a:lvl7pPr marL="3200400" lvl="6" indent="-317500">
              <a:lnSpc>
                <a:spcPct val="115000"/>
              </a:lnSpc>
              <a:spcBef>
                <a:spcPts val="1600"/>
              </a:spcBef>
              <a:spcAft>
                <a:spcPts val="0"/>
              </a:spcAft>
              <a:buClr>
                <a:schemeClr val="lt1"/>
              </a:buClr>
              <a:buSzPts val="1400"/>
              <a:buFont typeface="Roboto Condensed Light"/>
              <a:buChar char="●"/>
              <a:defRPr>
                <a:solidFill>
                  <a:schemeClr val="lt1"/>
                </a:solidFill>
                <a:latin typeface="Roboto Condensed Light"/>
                <a:ea typeface="Roboto Condensed Light"/>
                <a:cs typeface="Roboto Condensed Light"/>
                <a:sym typeface="Roboto Condensed Light"/>
              </a:defRPr>
            </a:lvl7pPr>
            <a:lvl8pPr marL="3657600" lvl="7" indent="-317500">
              <a:lnSpc>
                <a:spcPct val="115000"/>
              </a:lnSpc>
              <a:spcBef>
                <a:spcPts val="1600"/>
              </a:spcBef>
              <a:spcAft>
                <a:spcPts val="0"/>
              </a:spcAft>
              <a:buClr>
                <a:schemeClr val="lt1"/>
              </a:buClr>
              <a:buSzPts val="1400"/>
              <a:buFont typeface="Roboto Condensed Light"/>
              <a:buChar char="○"/>
              <a:defRPr>
                <a:solidFill>
                  <a:schemeClr val="lt1"/>
                </a:solidFill>
                <a:latin typeface="Roboto Condensed Light"/>
                <a:ea typeface="Roboto Condensed Light"/>
                <a:cs typeface="Roboto Condensed Light"/>
                <a:sym typeface="Roboto Condensed Light"/>
              </a:defRPr>
            </a:lvl8pPr>
            <a:lvl9pPr marL="4114800" lvl="8" indent="-317500">
              <a:lnSpc>
                <a:spcPct val="115000"/>
              </a:lnSpc>
              <a:spcBef>
                <a:spcPts val="1600"/>
              </a:spcBef>
              <a:spcAft>
                <a:spcPts val="1600"/>
              </a:spcAft>
              <a:buClr>
                <a:schemeClr val="lt1"/>
              </a:buClr>
              <a:buSzPts val="1400"/>
              <a:buFont typeface="Roboto Condensed Light"/>
              <a:buChar char="■"/>
              <a:defRPr>
                <a:solidFill>
                  <a:schemeClr val="lt1"/>
                </a:solidFill>
                <a:latin typeface="Roboto Condensed Light"/>
                <a:ea typeface="Roboto Condensed Light"/>
                <a:cs typeface="Roboto Condensed Light"/>
                <a:sym typeface="Roboto Condensed Light"/>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
        <p:nvSpPr>
          <p:cNvPr id="2" name="MSIPCMContentMarking" descr="{&quot;HashCode&quot;:-1699574231,&quot;Placement&quot;:&quot;Footer&quot;,&quot;Top&quot;:388.380066,&quot;Left&quot;:0.0,&quot;SlideWidth&quot;:720,&quot;SlideHeight&quot;:405}">
            <a:extLst>
              <a:ext uri="{FF2B5EF4-FFF2-40B4-BE49-F238E27FC236}">
                <a16:creationId xmlns:a16="http://schemas.microsoft.com/office/drawing/2014/main" id="{B7DC4150-0865-4DAA-B4EB-8FDE6111AAF2}"/>
              </a:ext>
            </a:extLst>
          </p:cNvPr>
          <p:cNvSpPr txBox="1"/>
          <p:nvPr userDrawn="1"/>
        </p:nvSpPr>
        <p:spPr>
          <a:xfrm>
            <a:off x="0" y="4932427"/>
            <a:ext cx="619703" cy="211073"/>
          </a:xfrm>
          <a:prstGeom prst="rect">
            <a:avLst/>
          </a:prstGeom>
          <a:noFill/>
        </p:spPr>
        <p:txBody>
          <a:bodyPr vert="horz" wrap="square" lIns="0" tIns="0" rIns="0" bIns="0" rtlCol="0" anchor="ctr" anchorCtr="1">
            <a:spAutoFit/>
          </a:bodyPr>
          <a:lstStyle/>
          <a:p>
            <a:pPr algn="l">
              <a:spcBef>
                <a:spcPts val="0"/>
              </a:spcBef>
              <a:spcAft>
                <a:spcPts val="0"/>
              </a:spcAft>
            </a:pPr>
            <a:r>
              <a:rPr lang="en-ZA" sz="700">
                <a:solidFill>
                  <a:srgbClr val="000000"/>
                </a:solidFill>
                <a:latin typeface="Calibri" panose="020F0502020204030204" pitchFamily="34" charset="0"/>
              </a:rPr>
              <a:t>C2 General</a:t>
            </a:r>
          </a:p>
        </p:txBody>
      </p:sp>
    </p:spTree>
  </p:cSld>
  <p:clrMap bg1="lt1" tx1="dk1" bg2="dk2" tx2="lt2" accent1="accent1" accent2="accent2" accent3="accent3" accent4="accent4" accent5="accent5" accent6="accent6" hlink="hlink" folHlink="folHlink"/>
  <p:sldLayoutIdLst>
    <p:sldLayoutId id="2147483648" r:id="rId1"/>
    <p:sldLayoutId id="2147483652" r:id="rId2"/>
    <p:sldLayoutId id="2147483653" r:id="rId3"/>
    <p:sldLayoutId id="2147483654" r:id="rId4"/>
    <p:sldLayoutId id="2147483655" r:id="rId5"/>
    <p:sldLayoutId id="2147483656" r:id="rId6"/>
    <p:sldLayoutId id="2147483657" r:id="rId7"/>
    <p:sldLayoutId id="2147483658" r:id="rId8"/>
    <p:sldLayoutId id="2147483660" r:id="rId9"/>
    <p:sldLayoutId id="2147483662" r:id="rId10"/>
    <p:sldLayoutId id="2147483663" r:id="rId11"/>
    <p:sldLayoutId id="2147483669" r:id="rId12"/>
  </p:sldLayoutIdLst>
  <p:hf sldNum="0" hd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hyperlink" Target="mailto:KelebogilePL99@gmail.com" TargetMode="External"/><Relationship Id="rId2" Type="http://schemas.openxmlformats.org/officeDocument/2006/relationships/notesSlide" Target="../notesSlides/notesSlide7.xml"/><Relationship Id="rId1" Type="http://schemas.openxmlformats.org/officeDocument/2006/relationships/slideLayout" Target="../slideLayouts/slideLayout10.xml"/><Relationship Id="rId4" Type="http://schemas.openxmlformats.org/officeDocument/2006/relationships/hyperlink" Target="mailto:Chris.Seopa@gmail.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37"/>
        <p:cNvGrpSpPr/>
        <p:nvPr/>
      </p:nvGrpSpPr>
      <p:grpSpPr>
        <a:xfrm>
          <a:off x="0" y="0"/>
          <a:ext cx="0" cy="0"/>
          <a:chOff x="0" y="0"/>
          <a:chExt cx="0" cy="0"/>
        </a:xfrm>
      </p:grpSpPr>
      <p:sp>
        <p:nvSpPr>
          <p:cNvPr id="438" name="Google Shape;438;p58"/>
          <p:cNvSpPr txBox="1">
            <a:spLocks noGrp="1"/>
          </p:cNvSpPr>
          <p:nvPr>
            <p:ph type="title"/>
          </p:nvPr>
        </p:nvSpPr>
        <p:spPr>
          <a:xfrm>
            <a:off x="457200" y="2932649"/>
            <a:ext cx="8229600" cy="717075"/>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r>
              <a:rPr lang="en" dirty="0">
                <a:solidFill>
                  <a:schemeClr val="bg1"/>
                </a:solidFill>
              </a:rPr>
              <a:t>PULSEO SOLUTIONS</a:t>
            </a:r>
            <a:endParaRPr dirty="0">
              <a:solidFill>
                <a:schemeClr val="bg1"/>
              </a:solidFill>
            </a:endParaRPr>
          </a:p>
        </p:txBody>
      </p:sp>
      <p:sp>
        <p:nvSpPr>
          <p:cNvPr id="439" name="Google Shape;439;p58"/>
          <p:cNvSpPr txBox="1">
            <a:spLocks noGrp="1"/>
          </p:cNvSpPr>
          <p:nvPr>
            <p:ph type="subTitle" idx="1"/>
          </p:nvPr>
        </p:nvSpPr>
        <p:spPr>
          <a:xfrm>
            <a:off x="457275" y="3649725"/>
            <a:ext cx="8229600" cy="4179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Clr>
                <a:schemeClr val="dk1"/>
              </a:buClr>
              <a:buSzPts val="1100"/>
              <a:buFont typeface="Arial"/>
              <a:buNone/>
            </a:pPr>
            <a:r>
              <a:rPr lang="en-ZA" dirty="0">
                <a:solidFill>
                  <a:schemeClr val="bg1"/>
                </a:solidFill>
                <a:latin typeface="Squada One"/>
              </a:rPr>
              <a:t>Your data, our priority.</a:t>
            </a:r>
            <a:endParaRPr dirty="0">
              <a:solidFill>
                <a:schemeClr val="bg1"/>
              </a:solidFill>
              <a:latin typeface="Squada One"/>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68"/>
        <p:cNvGrpSpPr/>
        <p:nvPr/>
      </p:nvGrpSpPr>
      <p:grpSpPr>
        <a:xfrm>
          <a:off x="0" y="0"/>
          <a:ext cx="0" cy="0"/>
          <a:chOff x="0" y="0"/>
          <a:chExt cx="0" cy="0"/>
        </a:xfrm>
      </p:grpSpPr>
      <p:sp>
        <p:nvSpPr>
          <p:cNvPr id="470" name="Google Shape;470;p61"/>
          <p:cNvSpPr txBox="1">
            <a:spLocks noGrp="1"/>
          </p:cNvSpPr>
          <p:nvPr>
            <p:ph type="subTitle" idx="1"/>
          </p:nvPr>
        </p:nvSpPr>
        <p:spPr>
          <a:xfrm>
            <a:off x="4867421" y="1038371"/>
            <a:ext cx="4171089" cy="1596683"/>
          </a:xfrm>
          <a:prstGeom prst="rect">
            <a:avLst/>
          </a:prstGeom>
        </p:spPr>
        <p:txBody>
          <a:bodyPr spcFirstLastPara="1" wrap="square" lIns="91425" tIns="91425" rIns="91425" bIns="91425" anchor="ctr" anchorCtr="0">
            <a:noAutofit/>
          </a:bodyPr>
          <a:lstStyle/>
          <a:p>
            <a:pPr marL="0" lvl="0" indent="0">
              <a:buClr>
                <a:schemeClr val="dk1"/>
              </a:buClr>
              <a:buSzPts val="1100"/>
            </a:pPr>
            <a:r>
              <a:rPr lang="en-ZA" dirty="0"/>
              <a:t>We are a consulting ICT company whose primary objective is to optimize, design and provide solutions for corporations who seek world-class configured Oracle relational database, whilst maximizing on the in-house key features as per license with service providers.</a:t>
            </a:r>
          </a:p>
        </p:txBody>
      </p:sp>
      <p:sp>
        <p:nvSpPr>
          <p:cNvPr id="3" name="Title 2">
            <a:extLst>
              <a:ext uri="{FF2B5EF4-FFF2-40B4-BE49-F238E27FC236}">
                <a16:creationId xmlns:a16="http://schemas.microsoft.com/office/drawing/2014/main" id="{E0E11390-BEF0-4A45-B929-43767C2AC3F2}"/>
              </a:ext>
            </a:extLst>
          </p:cNvPr>
          <p:cNvSpPr>
            <a:spLocks noGrp="1"/>
          </p:cNvSpPr>
          <p:nvPr>
            <p:ph type="ctrTitle"/>
          </p:nvPr>
        </p:nvSpPr>
        <p:spPr/>
        <p:txBody>
          <a:bodyPr/>
          <a:lstStyle/>
          <a:p>
            <a:pPr algn="ctr"/>
            <a:r>
              <a:rPr lang="en-ZA" dirty="0"/>
              <a:t>ABOUT US </a:t>
            </a:r>
          </a:p>
        </p:txBody>
      </p:sp>
      <p:sp>
        <p:nvSpPr>
          <p:cNvPr id="4" name="TextBox 3">
            <a:extLst>
              <a:ext uri="{FF2B5EF4-FFF2-40B4-BE49-F238E27FC236}">
                <a16:creationId xmlns:a16="http://schemas.microsoft.com/office/drawing/2014/main" id="{E0E789B1-759C-4A8D-9C86-53D367CB4E56}"/>
              </a:ext>
            </a:extLst>
          </p:cNvPr>
          <p:cNvSpPr txBox="1"/>
          <p:nvPr/>
        </p:nvSpPr>
        <p:spPr>
          <a:xfrm>
            <a:off x="4867421" y="2740562"/>
            <a:ext cx="4107766" cy="1427871"/>
          </a:xfrm>
          <a:prstGeom prst="rect">
            <a:avLst/>
          </a:prstGeom>
          <a:noFill/>
        </p:spPr>
        <p:txBody>
          <a:bodyPr wrap="square" rtlCol="0">
            <a:spAutoFit/>
          </a:bodyPr>
          <a:lstStyle/>
          <a:p>
            <a:r>
              <a:rPr lang="en-ZA" dirty="0">
                <a:solidFill>
                  <a:schemeClr val="bg1"/>
                </a:solidFill>
              </a:rPr>
              <a:t>Our purposes is to provide a simple, yet robust database management solutions to constantly evolving environments, whilst catering to business requirements without compromising security &amp; architectural designs.</a:t>
            </a:r>
          </a:p>
          <a:p>
            <a:endParaRPr lang="en-ZA"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74"/>
        <p:cNvGrpSpPr/>
        <p:nvPr/>
      </p:nvGrpSpPr>
      <p:grpSpPr>
        <a:xfrm>
          <a:off x="0" y="0"/>
          <a:ext cx="0" cy="0"/>
          <a:chOff x="0" y="0"/>
          <a:chExt cx="0" cy="0"/>
        </a:xfrm>
      </p:grpSpPr>
      <p:sp>
        <p:nvSpPr>
          <p:cNvPr id="475" name="Google Shape;475;p62"/>
          <p:cNvSpPr txBox="1">
            <a:spLocks noGrp="1"/>
          </p:cNvSpPr>
          <p:nvPr>
            <p:ph type="ctrTitle"/>
          </p:nvPr>
        </p:nvSpPr>
        <p:spPr>
          <a:xfrm flipH="1">
            <a:off x="1398700" y="1077207"/>
            <a:ext cx="3486000" cy="6705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Clr>
                <a:schemeClr val="dk1"/>
              </a:buClr>
              <a:buSzPts val="1100"/>
              <a:buFont typeface="Arial"/>
              <a:buNone/>
            </a:pPr>
            <a:r>
              <a:rPr lang="en" dirty="0"/>
              <a:t>OUR COMPANY</a:t>
            </a:r>
            <a:endParaRPr dirty="0"/>
          </a:p>
        </p:txBody>
      </p:sp>
      <p:sp>
        <p:nvSpPr>
          <p:cNvPr id="476" name="Google Shape;476;p62"/>
          <p:cNvSpPr txBox="1">
            <a:spLocks noGrp="1"/>
          </p:cNvSpPr>
          <p:nvPr>
            <p:ph type="subTitle" idx="1"/>
          </p:nvPr>
        </p:nvSpPr>
        <p:spPr>
          <a:xfrm>
            <a:off x="1398700" y="1938365"/>
            <a:ext cx="3486000" cy="1748100"/>
          </a:xfrm>
          <a:prstGeom prst="rect">
            <a:avLst/>
          </a:prstGeom>
        </p:spPr>
        <p:txBody>
          <a:bodyPr spcFirstLastPara="1" wrap="square" lIns="91425" tIns="91425" rIns="91425" bIns="91425" anchor="t" anchorCtr="0">
            <a:noAutofit/>
          </a:bodyPr>
          <a:lstStyle/>
          <a:p>
            <a:pPr marL="0" lvl="0" indent="0">
              <a:buClr>
                <a:schemeClr val="dk1"/>
              </a:buClr>
              <a:buSzPts val="1100"/>
            </a:pPr>
            <a:r>
              <a:rPr lang="en-ZA" dirty="0"/>
              <a:t>Our company was formed upon the realization of a skills shortage for specialized support on the multitude of features for the Oracle relational database and related infrastructure. </a:t>
            </a:r>
          </a:p>
          <a:p>
            <a:pPr marL="0" lvl="0" indent="0">
              <a:buClr>
                <a:schemeClr val="dk1"/>
              </a:buClr>
              <a:buSzPts val="1100"/>
            </a:pPr>
            <a:endParaRPr lang="en-ZA" dirty="0"/>
          </a:p>
          <a:p>
            <a:pPr marL="0" lvl="0" indent="0">
              <a:buClr>
                <a:schemeClr val="dk1"/>
              </a:buClr>
              <a:buSzPts val="1100"/>
            </a:pPr>
            <a:r>
              <a:rPr lang="en-ZA" dirty="0"/>
              <a:t>Our aim is to provide industry approved and cost-effective solutions to address all your database support challenges and allow your organization to focus on its core business areas. </a:t>
            </a:r>
          </a:p>
          <a:p>
            <a:pPr marL="0" lvl="0" indent="0">
              <a:buClr>
                <a:schemeClr val="dk1"/>
              </a:buClr>
              <a:buSzPts val="1100"/>
            </a:pPr>
            <a:endParaRPr lang="en-ZA" dirty="0"/>
          </a:p>
          <a:p>
            <a:pPr marL="0" lvl="0" indent="0">
              <a:buClr>
                <a:schemeClr val="dk1"/>
              </a:buClr>
              <a:buSzPts val="1100"/>
            </a:pPr>
            <a:endParaRPr lang="en-ZA" dirty="0"/>
          </a:p>
        </p:txBody>
      </p:sp>
      <p:cxnSp>
        <p:nvCxnSpPr>
          <p:cNvPr id="482" name="Google Shape;482;p62"/>
          <p:cNvCxnSpPr/>
          <p:nvPr/>
        </p:nvCxnSpPr>
        <p:spPr>
          <a:xfrm>
            <a:off x="1456500" y="1748660"/>
            <a:ext cx="3115500" cy="8400"/>
          </a:xfrm>
          <a:prstGeom prst="straightConnector1">
            <a:avLst/>
          </a:prstGeom>
          <a:noFill/>
          <a:ln w="19050" cap="flat" cmpd="sng">
            <a:solidFill>
              <a:schemeClr val="lt1"/>
            </a:solidFill>
            <a:prstDash val="solid"/>
            <a:round/>
            <a:headEnd type="none" w="med" len="med"/>
            <a:tailEnd type="none" w="med" len="med"/>
          </a:ln>
        </p:spPr>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08"/>
        <p:cNvGrpSpPr/>
        <p:nvPr/>
      </p:nvGrpSpPr>
      <p:grpSpPr>
        <a:xfrm>
          <a:off x="0" y="0"/>
          <a:ext cx="0" cy="0"/>
          <a:chOff x="0" y="0"/>
          <a:chExt cx="0" cy="0"/>
        </a:xfrm>
      </p:grpSpPr>
      <p:sp>
        <p:nvSpPr>
          <p:cNvPr id="509" name="Google Shape;509;p64"/>
          <p:cNvSpPr txBox="1">
            <a:spLocks noGrp="1"/>
          </p:cNvSpPr>
          <p:nvPr>
            <p:ph type="ctrTitle"/>
          </p:nvPr>
        </p:nvSpPr>
        <p:spPr>
          <a:xfrm>
            <a:off x="1239083" y="1901250"/>
            <a:ext cx="6658800" cy="6705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Clr>
                <a:schemeClr val="dk1"/>
              </a:buClr>
              <a:buSzPts val="1100"/>
              <a:buFont typeface="Arial"/>
              <a:buNone/>
            </a:pPr>
            <a:r>
              <a:rPr lang="en" dirty="0"/>
              <a:t>Our Vision</a:t>
            </a:r>
            <a:endParaRPr dirty="0"/>
          </a:p>
        </p:txBody>
      </p:sp>
      <p:sp>
        <p:nvSpPr>
          <p:cNvPr id="3" name="Subtitle 2">
            <a:extLst>
              <a:ext uri="{FF2B5EF4-FFF2-40B4-BE49-F238E27FC236}">
                <a16:creationId xmlns:a16="http://schemas.microsoft.com/office/drawing/2014/main" id="{3CA588B4-6205-442F-932C-431B8BF483F1}"/>
              </a:ext>
            </a:extLst>
          </p:cNvPr>
          <p:cNvSpPr>
            <a:spLocks noGrp="1"/>
          </p:cNvSpPr>
          <p:nvPr>
            <p:ph type="subTitle" idx="1"/>
          </p:nvPr>
        </p:nvSpPr>
        <p:spPr>
          <a:xfrm>
            <a:off x="2862775" y="2738544"/>
            <a:ext cx="3200400" cy="1281300"/>
          </a:xfrm>
        </p:spPr>
        <p:txBody>
          <a:bodyPr/>
          <a:lstStyle/>
          <a:p>
            <a:r>
              <a:rPr lang="en-ZA" dirty="0"/>
              <a:t>Our vision is to become a household name in the ICT industry who offer world-class solutions to our clients.</a:t>
            </a:r>
          </a:p>
          <a:p>
            <a:endParaRPr lang="en-ZA" dirty="0"/>
          </a:p>
        </p:txBody>
      </p:sp>
      <p:sp>
        <p:nvSpPr>
          <p:cNvPr id="7" name="Google Shape;509;p64">
            <a:extLst>
              <a:ext uri="{FF2B5EF4-FFF2-40B4-BE49-F238E27FC236}">
                <a16:creationId xmlns:a16="http://schemas.microsoft.com/office/drawing/2014/main" id="{8DB01227-C2CD-4F48-818B-7CFD97A3AABD}"/>
              </a:ext>
            </a:extLst>
          </p:cNvPr>
          <p:cNvSpPr txBox="1">
            <a:spLocks/>
          </p:cNvSpPr>
          <p:nvPr/>
        </p:nvSpPr>
        <p:spPr>
          <a:xfrm>
            <a:off x="1439548" y="149657"/>
            <a:ext cx="6658800" cy="670500"/>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rgbClr val="FFFFFF"/>
              </a:buClr>
              <a:buSzPts val="3600"/>
              <a:buFont typeface="Squada One"/>
              <a:buNone/>
              <a:defRPr sz="3600" b="0" i="0" u="none" strike="noStrike" cap="none">
                <a:solidFill>
                  <a:schemeClr val="lt1"/>
                </a:solidFill>
                <a:latin typeface="Squada One"/>
                <a:ea typeface="Squada One"/>
                <a:cs typeface="Squada One"/>
                <a:sym typeface="Squada One"/>
              </a:defRPr>
            </a:lvl1pPr>
            <a:lvl2pPr marR="0" lvl="1" algn="ctr" rtl="0">
              <a:lnSpc>
                <a:spcPct val="100000"/>
              </a:lnSpc>
              <a:spcBef>
                <a:spcPts val="0"/>
              </a:spcBef>
              <a:spcAft>
                <a:spcPts val="0"/>
              </a:spcAft>
              <a:buClr>
                <a:schemeClr val="lt1"/>
              </a:buClr>
              <a:buSzPts val="1800"/>
              <a:buFont typeface="Arial"/>
              <a:buNone/>
              <a:defRPr sz="1800" b="0" i="0" u="none" strike="noStrike" cap="none">
                <a:solidFill>
                  <a:schemeClr val="lt1"/>
                </a:solidFill>
                <a:latin typeface="Arial"/>
                <a:ea typeface="Arial"/>
                <a:cs typeface="Arial"/>
                <a:sym typeface="Arial"/>
              </a:defRPr>
            </a:lvl2pPr>
            <a:lvl3pPr marR="0" lvl="2" algn="ctr" rtl="0">
              <a:lnSpc>
                <a:spcPct val="100000"/>
              </a:lnSpc>
              <a:spcBef>
                <a:spcPts val="0"/>
              </a:spcBef>
              <a:spcAft>
                <a:spcPts val="0"/>
              </a:spcAft>
              <a:buClr>
                <a:schemeClr val="lt1"/>
              </a:buClr>
              <a:buSzPts val="1800"/>
              <a:buFont typeface="Arial"/>
              <a:buNone/>
              <a:defRPr sz="1800" b="0" i="0" u="none" strike="noStrike" cap="none">
                <a:solidFill>
                  <a:schemeClr val="lt1"/>
                </a:solidFill>
                <a:latin typeface="Arial"/>
                <a:ea typeface="Arial"/>
                <a:cs typeface="Arial"/>
                <a:sym typeface="Arial"/>
              </a:defRPr>
            </a:lvl3pPr>
            <a:lvl4pPr marR="0" lvl="3" algn="ctr" rtl="0">
              <a:lnSpc>
                <a:spcPct val="100000"/>
              </a:lnSpc>
              <a:spcBef>
                <a:spcPts val="0"/>
              </a:spcBef>
              <a:spcAft>
                <a:spcPts val="0"/>
              </a:spcAft>
              <a:buClr>
                <a:schemeClr val="lt1"/>
              </a:buClr>
              <a:buSzPts val="1800"/>
              <a:buFont typeface="Arial"/>
              <a:buNone/>
              <a:defRPr sz="1800" b="0" i="0" u="none" strike="noStrike" cap="none">
                <a:solidFill>
                  <a:schemeClr val="lt1"/>
                </a:solidFill>
                <a:latin typeface="Arial"/>
                <a:ea typeface="Arial"/>
                <a:cs typeface="Arial"/>
                <a:sym typeface="Arial"/>
              </a:defRPr>
            </a:lvl4pPr>
            <a:lvl5pPr marR="0" lvl="4" algn="ctr" rtl="0">
              <a:lnSpc>
                <a:spcPct val="100000"/>
              </a:lnSpc>
              <a:spcBef>
                <a:spcPts val="0"/>
              </a:spcBef>
              <a:spcAft>
                <a:spcPts val="0"/>
              </a:spcAft>
              <a:buClr>
                <a:schemeClr val="lt1"/>
              </a:buClr>
              <a:buSzPts val="1800"/>
              <a:buFont typeface="Arial"/>
              <a:buNone/>
              <a:defRPr sz="1800" b="0" i="0" u="none" strike="noStrike" cap="none">
                <a:solidFill>
                  <a:schemeClr val="lt1"/>
                </a:solidFill>
                <a:latin typeface="Arial"/>
                <a:ea typeface="Arial"/>
                <a:cs typeface="Arial"/>
                <a:sym typeface="Arial"/>
              </a:defRPr>
            </a:lvl5pPr>
            <a:lvl6pPr marR="0" lvl="5" algn="ctr" rtl="0">
              <a:lnSpc>
                <a:spcPct val="100000"/>
              </a:lnSpc>
              <a:spcBef>
                <a:spcPts val="0"/>
              </a:spcBef>
              <a:spcAft>
                <a:spcPts val="0"/>
              </a:spcAft>
              <a:buClr>
                <a:schemeClr val="lt1"/>
              </a:buClr>
              <a:buSzPts val="1800"/>
              <a:buFont typeface="Arial"/>
              <a:buNone/>
              <a:defRPr sz="1800" b="0" i="0" u="none" strike="noStrike" cap="none">
                <a:solidFill>
                  <a:schemeClr val="lt1"/>
                </a:solidFill>
                <a:latin typeface="Arial"/>
                <a:ea typeface="Arial"/>
                <a:cs typeface="Arial"/>
                <a:sym typeface="Arial"/>
              </a:defRPr>
            </a:lvl6pPr>
            <a:lvl7pPr marR="0" lvl="6" algn="ctr" rtl="0">
              <a:lnSpc>
                <a:spcPct val="100000"/>
              </a:lnSpc>
              <a:spcBef>
                <a:spcPts val="0"/>
              </a:spcBef>
              <a:spcAft>
                <a:spcPts val="0"/>
              </a:spcAft>
              <a:buClr>
                <a:schemeClr val="lt1"/>
              </a:buClr>
              <a:buSzPts val="1800"/>
              <a:buFont typeface="Arial"/>
              <a:buNone/>
              <a:defRPr sz="1800" b="0" i="0" u="none" strike="noStrike" cap="none">
                <a:solidFill>
                  <a:schemeClr val="lt1"/>
                </a:solidFill>
                <a:latin typeface="Arial"/>
                <a:ea typeface="Arial"/>
                <a:cs typeface="Arial"/>
                <a:sym typeface="Arial"/>
              </a:defRPr>
            </a:lvl7pPr>
            <a:lvl8pPr marR="0" lvl="7" algn="ctr" rtl="0">
              <a:lnSpc>
                <a:spcPct val="100000"/>
              </a:lnSpc>
              <a:spcBef>
                <a:spcPts val="0"/>
              </a:spcBef>
              <a:spcAft>
                <a:spcPts val="0"/>
              </a:spcAft>
              <a:buClr>
                <a:schemeClr val="lt1"/>
              </a:buClr>
              <a:buSzPts val="1800"/>
              <a:buFont typeface="Arial"/>
              <a:buNone/>
              <a:defRPr sz="1800" b="0" i="0" u="none" strike="noStrike" cap="none">
                <a:solidFill>
                  <a:schemeClr val="lt1"/>
                </a:solidFill>
                <a:latin typeface="Arial"/>
                <a:ea typeface="Arial"/>
                <a:cs typeface="Arial"/>
                <a:sym typeface="Arial"/>
              </a:defRPr>
            </a:lvl8pPr>
            <a:lvl9pPr marR="0" lvl="8" algn="ctr" rtl="0">
              <a:lnSpc>
                <a:spcPct val="100000"/>
              </a:lnSpc>
              <a:spcBef>
                <a:spcPts val="0"/>
              </a:spcBef>
              <a:spcAft>
                <a:spcPts val="0"/>
              </a:spcAft>
              <a:buClr>
                <a:schemeClr val="lt1"/>
              </a:buClr>
              <a:buSzPts val="1800"/>
              <a:buFont typeface="Arial"/>
              <a:buNone/>
              <a:defRPr sz="1800" b="0" i="0" u="none" strike="noStrike" cap="none">
                <a:solidFill>
                  <a:schemeClr val="lt1"/>
                </a:solidFill>
                <a:latin typeface="Arial"/>
                <a:ea typeface="Arial"/>
                <a:cs typeface="Arial"/>
                <a:sym typeface="Arial"/>
              </a:defRPr>
            </a:lvl9pPr>
          </a:lstStyle>
          <a:p>
            <a:pPr>
              <a:buClr>
                <a:schemeClr val="dk1"/>
              </a:buClr>
              <a:buSzPts val="1100"/>
              <a:buFont typeface="Arial"/>
              <a:buNone/>
            </a:pPr>
            <a:r>
              <a:rPr lang="en-ZA" dirty="0"/>
              <a:t>Our Mission</a:t>
            </a:r>
          </a:p>
        </p:txBody>
      </p:sp>
      <p:cxnSp>
        <p:nvCxnSpPr>
          <p:cNvPr id="8" name="Google Shape;482;p62">
            <a:extLst>
              <a:ext uri="{FF2B5EF4-FFF2-40B4-BE49-F238E27FC236}">
                <a16:creationId xmlns:a16="http://schemas.microsoft.com/office/drawing/2014/main" id="{D73D2778-6253-49A4-A03F-D38F955CFE9B}"/>
              </a:ext>
            </a:extLst>
          </p:cNvPr>
          <p:cNvCxnSpPr>
            <a:cxnSpLocks/>
          </p:cNvCxnSpPr>
          <p:nvPr/>
        </p:nvCxnSpPr>
        <p:spPr>
          <a:xfrm>
            <a:off x="3759838" y="820157"/>
            <a:ext cx="1905678" cy="0"/>
          </a:xfrm>
          <a:prstGeom prst="straightConnector1">
            <a:avLst/>
          </a:prstGeom>
          <a:noFill/>
          <a:ln w="19050" cap="flat" cmpd="sng">
            <a:solidFill>
              <a:schemeClr val="lt1"/>
            </a:solidFill>
            <a:prstDash val="solid"/>
            <a:round/>
            <a:headEnd type="none" w="med" len="med"/>
            <a:tailEnd type="none" w="med" len="med"/>
          </a:ln>
        </p:spPr>
      </p:cxnSp>
      <p:sp>
        <p:nvSpPr>
          <p:cNvPr id="9" name="TextBox 8">
            <a:extLst>
              <a:ext uri="{FF2B5EF4-FFF2-40B4-BE49-F238E27FC236}">
                <a16:creationId xmlns:a16="http://schemas.microsoft.com/office/drawing/2014/main" id="{857E5DE8-D5EC-4E7C-9626-23A362D0AA6D}"/>
              </a:ext>
            </a:extLst>
          </p:cNvPr>
          <p:cNvSpPr txBox="1"/>
          <p:nvPr/>
        </p:nvSpPr>
        <p:spPr>
          <a:xfrm>
            <a:off x="3073791" y="968062"/>
            <a:ext cx="2989384" cy="954107"/>
          </a:xfrm>
          <a:prstGeom prst="rect">
            <a:avLst/>
          </a:prstGeom>
          <a:noFill/>
        </p:spPr>
        <p:txBody>
          <a:bodyPr wrap="square" rtlCol="0">
            <a:spAutoFit/>
          </a:bodyPr>
          <a:lstStyle/>
          <a:p>
            <a:r>
              <a:rPr lang="en-ZA" dirty="0">
                <a:solidFill>
                  <a:schemeClr val="bg1"/>
                </a:solidFill>
                <a:latin typeface="Roboto Condensed Light"/>
              </a:rPr>
              <a:t>Our mission is to gain accolades as a reputable consulting firm with an unquestionable track record for problem resolution and automation</a:t>
            </a:r>
            <a:r>
              <a:rPr lang="en-ZA" dirty="0">
                <a:solidFill>
                  <a:schemeClr val="bg1"/>
                </a:solidFill>
              </a:rPr>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23"/>
        <p:cNvGrpSpPr/>
        <p:nvPr/>
      </p:nvGrpSpPr>
      <p:grpSpPr>
        <a:xfrm>
          <a:off x="0" y="0"/>
          <a:ext cx="0" cy="0"/>
          <a:chOff x="0" y="0"/>
          <a:chExt cx="0" cy="0"/>
        </a:xfrm>
      </p:grpSpPr>
      <p:sp>
        <p:nvSpPr>
          <p:cNvPr id="6" name="Title 5">
            <a:extLst>
              <a:ext uri="{FF2B5EF4-FFF2-40B4-BE49-F238E27FC236}">
                <a16:creationId xmlns:a16="http://schemas.microsoft.com/office/drawing/2014/main" id="{988B65F4-EEC5-4881-9F36-D940DE725D37}"/>
              </a:ext>
            </a:extLst>
          </p:cNvPr>
          <p:cNvSpPr>
            <a:spLocks noGrp="1"/>
          </p:cNvSpPr>
          <p:nvPr>
            <p:ph type="ctrTitle"/>
          </p:nvPr>
        </p:nvSpPr>
        <p:spPr>
          <a:xfrm flipH="1">
            <a:off x="1179750" y="367652"/>
            <a:ext cx="6784500" cy="940643"/>
          </a:xfrm>
        </p:spPr>
        <p:txBody>
          <a:bodyPr/>
          <a:lstStyle/>
          <a:p>
            <a:r>
              <a:rPr lang="en-ZA" dirty="0"/>
              <a:t>OUR STRATEGY</a:t>
            </a:r>
          </a:p>
        </p:txBody>
      </p:sp>
      <p:sp>
        <p:nvSpPr>
          <p:cNvPr id="7" name="TextBox 6">
            <a:extLst>
              <a:ext uri="{FF2B5EF4-FFF2-40B4-BE49-F238E27FC236}">
                <a16:creationId xmlns:a16="http://schemas.microsoft.com/office/drawing/2014/main" id="{67D0D0C0-CEC8-402C-8E45-92EDB2023873}"/>
              </a:ext>
            </a:extLst>
          </p:cNvPr>
          <p:cNvSpPr txBox="1"/>
          <p:nvPr/>
        </p:nvSpPr>
        <p:spPr>
          <a:xfrm>
            <a:off x="1297390" y="1308295"/>
            <a:ext cx="6784500" cy="4616648"/>
          </a:xfrm>
          <a:prstGeom prst="rect">
            <a:avLst/>
          </a:prstGeom>
          <a:noFill/>
        </p:spPr>
        <p:txBody>
          <a:bodyPr wrap="square" rtlCol="0">
            <a:spAutoFit/>
          </a:bodyPr>
          <a:lstStyle/>
          <a:p>
            <a:r>
              <a:rPr lang="en-ZA" dirty="0">
                <a:solidFill>
                  <a:schemeClr val="bg1"/>
                </a:solidFill>
                <a:latin typeface="Roboto Condensed Light"/>
              </a:rPr>
              <a:t>The core-basis of our role is not only to focus on the information repository personified as the database. We have employed the “do more with less” ideology by analysing implemented infrastructural solutions in relation to the database and aim to solely make use of the bare minimum resources whilst delivery accelerated database performance with increased up-time. A solution which has reduced expenditure on infrastructural resources required to run an Oracle database engine.</a:t>
            </a:r>
          </a:p>
          <a:p>
            <a:endParaRPr lang="en-ZA" dirty="0">
              <a:solidFill>
                <a:schemeClr val="bg1"/>
              </a:solidFill>
              <a:latin typeface="Roboto Condensed Light"/>
            </a:endParaRPr>
          </a:p>
          <a:p>
            <a:r>
              <a:rPr lang="en-ZA" dirty="0">
                <a:solidFill>
                  <a:schemeClr val="bg1"/>
                </a:solidFill>
              </a:rPr>
              <a:t>Our client focus is mainly corporations whose income or revenue stream is impacted whenever OLTP environments encounters a service affecting outages.</a:t>
            </a:r>
          </a:p>
          <a:p>
            <a:endParaRPr lang="en-ZA" dirty="0">
              <a:solidFill>
                <a:schemeClr val="bg1"/>
              </a:solidFill>
            </a:endParaRPr>
          </a:p>
          <a:p>
            <a:r>
              <a:rPr lang="en-ZA" dirty="0">
                <a:solidFill>
                  <a:schemeClr val="bg1"/>
                </a:solidFill>
              </a:rPr>
              <a:t>An integral part protecting of your client facing and revenue generating systems is security and audit compliance. We review access controls, data integrity &amp; encryption which are fundamentals of a secure database engine. We have noticed that a few clients do not subscribe to data masking and sub-setting, which exposes sensitive live application data to non-production environments, a security risk that is easily overlooked that has been detrimental to a few organisations.</a:t>
            </a:r>
            <a:endParaRPr lang="en-US" dirty="0">
              <a:solidFill>
                <a:schemeClr val="bg1"/>
              </a:solidFill>
            </a:endParaRPr>
          </a:p>
          <a:p>
            <a:endParaRPr lang="en-US" dirty="0"/>
          </a:p>
          <a:p>
            <a:endParaRPr lang="en-US" dirty="0">
              <a:solidFill>
                <a:schemeClr val="bg1"/>
              </a:solidFill>
              <a:latin typeface="Roboto Condensed Light"/>
            </a:endParaRPr>
          </a:p>
          <a:p>
            <a:endParaRPr lang="en-US" dirty="0">
              <a:solidFill>
                <a:schemeClr val="bg1"/>
              </a:solidFill>
              <a:latin typeface="Roboto Condensed Light"/>
            </a:endParaRPr>
          </a:p>
          <a:p>
            <a:endParaRPr lang="en-US" dirty="0">
              <a:solidFill>
                <a:schemeClr val="bg1"/>
              </a:solidFill>
              <a:latin typeface="Roboto Condensed Light"/>
            </a:endParaRPr>
          </a:p>
          <a:p>
            <a:endParaRPr lang="en-ZA"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566"/>
        <p:cNvGrpSpPr/>
        <p:nvPr/>
      </p:nvGrpSpPr>
      <p:grpSpPr>
        <a:xfrm>
          <a:off x="0" y="0"/>
          <a:ext cx="0" cy="0"/>
          <a:chOff x="0" y="0"/>
          <a:chExt cx="0" cy="0"/>
        </a:xfrm>
      </p:grpSpPr>
      <p:sp>
        <p:nvSpPr>
          <p:cNvPr id="567" name="Google Shape;567;p68"/>
          <p:cNvSpPr txBox="1">
            <a:spLocks noGrp="1"/>
          </p:cNvSpPr>
          <p:nvPr>
            <p:ph type="ctrTitle"/>
          </p:nvPr>
        </p:nvSpPr>
        <p:spPr>
          <a:xfrm flipH="1">
            <a:off x="540000" y="452237"/>
            <a:ext cx="8064000" cy="6705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Clr>
                <a:schemeClr val="dk1"/>
              </a:buClr>
              <a:buSzPts val="1100"/>
              <a:buFont typeface="Arial"/>
              <a:buNone/>
            </a:pPr>
            <a:r>
              <a:rPr lang="en" dirty="0"/>
              <a:t>OUR SERVICES</a:t>
            </a:r>
            <a:endParaRPr dirty="0"/>
          </a:p>
        </p:txBody>
      </p:sp>
      <p:sp>
        <p:nvSpPr>
          <p:cNvPr id="589" name="Google Shape;589;p68"/>
          <p:cNvSpPr/>
          <p:nvPr/>
        </p:nvSpPr>
        <p:spPr>
          <a:xfrm rot="5400000">
            <a:off x="1513022" y="2862513"/>
            <a:ext cx="1622646" cy="1407151"/>
          </a:xfrm>
          <a:custGeom>
            <a:avLst/>
            <a:gdLst/>
            <a:ahLst/>
            <a:cxnLst/>
            <a:rect l="l" t="t" r="r" b="b"/>
            <a:pathLst>
              <a:path w="31934" h="27693" extrusionOk="0">
                <a:moveTo>
                  <a:pt x="7959" y="0"/>
                </a:moveTo>
                <a:lnTo>
                  <a:pt x="1" y="13846"/>
                </a:lnTo>
                <a:lnTo>
                  <a:pt x="7959" y="27692"/>
                </a:lnTo>
                <a:lnTo>
                  <a:pt x="23991" y="27692"/>
                </a:lnTo>
                <a:lnTo>
                  <a:pt x="31934" y="13846"/>
                </a:lnTo>
                <a:lnTo>
                  <a:pt x="23991" y="0"/>
                </a:lnTo>
                <a:close/>
              </a:path>
            </a:pathLst>
          </a:custGeom>
          <a:noFill/>
          <a:ln w="1905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1" name="Google Shape;591;p68"/>
          <p:cNvSpPr/>
          <p:nvPr/>
        </p:nvSpPr>
        <p:spPr>
          <a:xfrm rot="5400000">
            <a:off x="4327220" y="2862539"/>
            <a:ext cx="1622646" cy="1407100"/>
          </a:xfrm>
          <a:custGeom>
            <a:avLst/>
            <a:gdLst/>
            <a:ahLst/>
            <a:cxnLst/>
            <a:rect l="l" t="t" r="r" b="b"/>
            <a:pathLst>
              <a:path w="31934" h="27692" extrusionOk="0">
                <a:moveTo>
                  <a:pt x="7959" y="0"/>
                </a:moveTo>
                <a:lnTo>
                  <a:pt x="1" y="13846"/>
                </a:lnTo>
                <a:lnTo>
                  <a:pt x="7959" y="27692"/>
                </a:lnTo>
                <a:lnTo>
                  <a:pt x="23991" y="27692"/>
                </a:lnTo>
                <a:lnTo>
                  <a:pt x="31934" y="13846"/>
                </a:lnTo>
                <a:lnTo>
                  <a:pt x="23991" y="0"/>
                </a:lnTo>
                <a:close/>
              </a:path>
            </a:pathLst>
          </a:custGeom>
          <a:noFill/>
          <a:ln w="1905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2" name="Google Shape;592;p68"/>
          <p:cNvSpPr txBox="1"/>
          <p:nvPr/>
        </p:nvSpPr>
        <p:spPr>
          <a:xfrm>
            <a:off x="4480739" y="3328076"/>
            <a:ext cx="1363800" cy="5265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1600"/>
              </a:spcAft>
              <a:buClr>
                <a:schemeClr val="dk1"/>
              </a:buClr>
              <a:buSzPts val="1100"/>
              <a:buFont typeface="Arial"/>
              <a:buNone/>
            </a:pPr>
            <a:r>
              <a:rPr lang="en" dirty="0">
                <a:solidFill>
                  <a:schemeClr val="lt1"/>
                </a:solidFill>
                <a:latin typeface="Roboto Condensed Light"/>
                <a:ea typeface="Roboto Condensed Light"/>
                <a:cs typeface="Roboto Condensed Light"/>
                <a:sym typeface="Roboto Condensed Light"/>
              </a:rPr>
              <a:t>Backup &amp; Disaster Recovery Administration</a:t>
            </a:r>
            <a:endParaRPr dirty="0">
              <a:solidFill>
                <a:schemeClr val="lt1"/>
              </a:solidFill>
              <a:latin typeface="Roboto Condensed Light"/>
              <a:ea typeface="Roboto Condensed Light"/>
              <a:cs typeface="Roboto Condensed Light"/>
              <a:sym typeface="Roboto Condensed Light"/>
            </a:endParaRPr>
          </a:p>
        </p:txBody>
      </p:sp>
      <p:sp>
        <p:nvSpPr>
          <p:cNvPr id="593" name="Google Shape;593;p68"/>
          <p:cNvSpPr/>
          <p:nvPr/>
        </p:nvSpPr>
        <p:spPr>
          <a:xfrm rot="5400000">
            <a:off x="3623309" y="1643904"/>
            <a:ext cx="1623409" cy="1407151"/>
          </a:xfrm>
          <a:custGeom>
            <a:avLst/>
            <a:gdLst/>
            <a:ahLst/>
            <a:cxnLst/>
            <a:rect l="l" t="t" r="r" b="b"/>
            <a:pathLst>
              <a:path w="31949" h="27693" extrusionOk="0">
                <a:moveTo>
                  <a:pt x="7959" y="1"/>
                </a:moveTo>
                <a:lnTo>
                  <a:pt x="1" y="13847"/>
                </a:lnTo>
                <a:lnTo>
                  <a:pt x="7959" y="27693"/>
                </a:lnTo>
                <a:lnTo>
                  <a:pt x="23991" y="27693"/>
                </a:lnTo>
                <a:lnTo>
                  <a:pt x="31949" y="13847"/>
                </a:lnTo>
                <a:lnTo>
                  <a:pt x="23991" y="1"/>
                </a:lnTo>
                <a:close/>
              </a:path>
            </a:pathLst>
          </a:custGeom>
          <a:noFill/>
          <a:ln w="1905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4" name="Google Shape;594;p68"/>
          <p:cNvSpPr/>
          <p:nvPr/>
        </p:nvSpPr>
        <p:spPr>
          <a:xfrm rot="5400000">
            <a:off x="6437471" y="1643904"/>
            <a:ext cx="1623409" cy="1407151"/>
          </a:xfrm>
          <a:custGeom>
            <a:avLst/>
            <a:gdLst/>
            <a:ahLst/>
            <a:cxnLst/>
            <a:rect l="l" t="t" r="r" b="b"/>
            <a:pathLst>
              <a:path w="31949" h="27693" extrusionOk="0">
                <a:moveTo>
                  <a:pt x="7959" y="1"/>
                </a:moveTo>
                <a:lnTo>
                  <a:pt x="1" y="13847"/>
                </a:lnTo>
                <a:lnTo>
                  <a:pt x="7959" y="27693"/>
                </a:lnTo>
                <a:lnTo>
                  <a:pt x="23991" y="27693"/>
                </a:lnTo>
                <a:lnTo>
                  <a:pt x="31949" y="13847"/>
                </a:lnTo>
                <a:lnTo>
                  <a:pt x="23991" y="1"/>
                </a:lnTo>
                <a:close/>
              </a:path>
            </a:pathLst>
          </a:custGeom>
          <a:noFill/>
          <a:ln w="1905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5" name="Google Shape;595;p68"/>
          <p:cNvSpPr txBox="1"/>
          <p:nvPr/>
        </p:nvSpPr>
        <p:spPr>
          <a:xfrm>
            <a:off x="4459122" y="3134617"/>
            <a:ext cx="1363800" cy="363900"/>
          </a:xfrm>
          <a:prstGeom prst="rect">
            <a:avLst/>
          </a:prstGeom>
          <a:noFill/>
          <a:ln>
            <a:noFill/>
          </a:ln>
        </p:spPr>
        <p:txBody>
          <a:bodyPr spcFirstLastPara="1" wrap="square" lIns="91425" tIns="91425" rIns="91425" bIns="91425" anchor="b" anchorCtr="0">
            <a:noAutofit/>
          </a:bodyPr>
          <a:lstStyle/>
          <a:p>
            <a:pPr marL="0" lvl="0" indent="0" algn="ctr" rtl="0">
              <a:spcBef>
                <a:spcPts val="0"/>
              </a:spcBef>
              <a:spcAft>
                <a:spcPts val="0"/>
              </a:spcAft>
              <a:buNone/>
            </a:pPr>
            <a:endParaRPr sz="1600" dirty="0">
              <a:solidFill>
                <a:schemeClr val="lt1"/>
              </a:solidFill>
              <a:latin typeface="Squada One"/>
              <a:ea typeface="Squada One"/>
              <a:cs typeface="Squada One"/>
              <a:sym typeface="Squada One"/>
            </a:endParaRPr>
          </a:p>
        </p:txBody>
      </p:sp>
      <p:sp>
        <p:nvSpPr>
          <p:cNvPr id="596" name="Google Shape;596;p68"/>
          <p:cNvSpPr txBox="1"/>
          <p:nvPr/>
        </p:nvSpPr>
        <p:spPr>
          <a:xfrm>
            <a:off x="3042537" y="3432400"/>
            <a:ext cx="1414001" cy="5265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1600"/>
              </a:spcAft>
              <a:buClr>
                <a:schemeClr val="dk1"/>
              </a:buClr>
              <a:buSzPts val="1100"/>
              <a:buFont typeface="Arial"/>
              <a:buNone/>
            </a:pPr>
            <a:r>
              <a:rPr lang="en" dirty="0">
                <a:solidFill>
                  <a:schemeClr val="lt1"/>
                </a:solidFill>
                <a:latin typeface="Roboto Condensed Light"/>
                <a:ea typeface="Roboto Condensed Light"/>
                <a:cs typeface="Roboto Condensed Light"/>
                <a:sym typeface="Roboto Condensed Light"/>
              </a:rPr>
              <a:t>High-availability replication &amp; Failover Process </a:t>
            </a:r>
            <a:endParaRPr dirty="0">
              <a:solidFill>
                <a:schemeClr val="lt1"/>
              </a:solidFill>
              <a:latin typeface="Roboto Condensed Light"/>
              <a:ea typeface="Roboto Condensed Light"/>
              <a:cs typeface="Roboto Condensed Light"/>
              <a:sym typeface="Roboto Condensed Light"/>
            </a:endParaRPr>
          </a:p>
        </p:txBody>
      </p:sp>
      <p:sp>
        <p:nvSpPr>
          <p:cNvPr id="597" name="Google Shape;597;p68"/>
          <p:cNvSpPr txBox="1"/>
          <p:nvPr/>
        </p:nvSpPr>
        <p:spPr>
          <a:xfrm>
            <a:off x="3748029" y="2162921"/>
            <a:ext cx="1363800" cy="5265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1600"/>
              </a:spcAft>
              <a:buClr>
                <a:schemeClr val="dk1"/>
              </a:buClr>
              <a:buSzPts val="1100"/>
              <a:buFont typeface="Arial"/>
              <a:buNone/>
            </a:pPr>
            <a:r>
              <a:rPr lang="en" dirty="0">
                <a:solidFill>
                  <a:schemeClr val="lt1"/>
                </a:solidFill>
                <a:latin typeface="Roboto Condensed Light"/>
                <a:ea typeface="Roboto Condensed Light"/>
                <a:cs typeface="Roboto Condensed Light"/>
                <a:sym typeface="Roboto Condensed Light"/>
              </a:rPr>
              <a:t>Security/Audit Compliance</a:t>
            </a:r>
            <a:endParaRPr dirty="0">
              <a:solidFill>
                <a:schemeClr val="lt1"/>
              </a:solidFill>
              <a:latin typeface="Roboto Condensed Light"/>
              <a:ea typeface="Roboto Condensed Light"/>
              <a:cs typeface="Roboto Condensed Light"/>
              <a:sym typeface="Roboto Condensed Light"/>
            </a:endParaRPr>
          </a:p>
        </p:txBody>
      </p:sp>
      <p:sp>
        <p:nvSpPr>
          <p:cNvPr id="599" name="Google Shape;599;p68"/>
          <p:cNvSpPr txBox="1"/>
          <p:nvPr/>
        </p:nvSpPr>
        <p:spPr>
          <a:xfrm>
            <a:off x="6562406" y="2195523"/>
            <a:ext cx="1363800" cy="5265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1600"/>
              </a:spcAft>
              <a:buClr>
                <a:schemeClr val="dk1"/>
              </a:buClr>
              <a:buSzPts val="1100"/>
              <a:buFont typeface="Arial"/>
              <a:buNone/>
            </a:pPr>
            <a:r>
              <a:rPr lang="en" dirty="0">
                <a:solidFill>
                  <a:schemeClr val="lt1"/>
                </a:solidFill>
                <a:latin typeface="Roboto Condensed Light"/>
                <a:ea typeface="Roboto Condensed Light"/>
                <a:cs typeface="Roboto Condensed Light"/>
                <a:sym typeface="Roboto Condensed Light"/>
              </a:rPr>
              <a:t>Database Upgrades</a:t>
            </a:r>
            <a:endParaRPr dirty="0">
              <a:solidFill>
                <a:schemeClr val="lt1"/>
              </a:solidFill>
              <a:latin typeface="Roboto Condensed Light"/>
              <a:ea typeface="Roboto Condensed Light"/>
              <a:cs typeface="Roboto Condensed Light"/>
              <a:sym typeface="Roboto Condensed Light"/>
            </a:endParaRPr>
          </a:p>
        </p:txBody>
      </p:sp>
      <p:sp>
        <p:nvSpPr>
          <p:cNvPr id="37" name="Google Shape;594;p68">
            <a:extLst>
              <a:ext uri="{FF2B5EF4-FFF2-40B4-BE49-F238E27FC236}">
                <a16:creationId xmlns:a16="http://schemas.microsoft.com/office/drawing/2014/main" id="{B912E04B-C00C-4EBF-A972-41330504776A}"/>
              </a:ext>
            </a:extLst>
          </p:cNvPr>
          <p:cNvSpPr/>
          <p:nvPr/>
        </p:nvSpPr>
        <p:spPr>
          <a:xfrm rot="5400000">
            <a:off x="2221075" y="1634352"/>
            <a:ext cx="1623409" cy="1407151"/>
          </a:xfrm>
          <a:custGeom>
            <a:avLst/>
            <a:gdLst/>
            <a:ahLst/>
            <a:cxnLst/>
            <a:rect l="l" t="t" r="r" b="b"/>
            <a:pathLst>
              <a:path w="31949" h="27693" extrusionOk="0">
                <a:moveTo>
                  <a:pt x="7959" y="1"/>
                </a:moveTo>
                <a:lnTo>
                  <a:pt x="1" y="13847"/>
                </a:lnTo>
                <a:lnTo>
                  <a:pt x="7959" y="27693"/>
                </a:lnTo>
                <a:lnTo>
                  <a:pt x="23991" y="27693"/>
                </a:lnTo>
                <a:lnTo>
                  <a:pt x="31949" y="13847"/>
                </a:lnTo>
                <a:lnTo>
                  <a:pt x="23991" y="1"/>
                </a:lnTo>
                <a:close/>
              </a:path>
            </a:pathLst>
          </a:custGeom>
          <a:noFill/>
          <a:ln w="1905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594;p68">
            <a:extLst>
              <a:ext uri="{FF2B5EF4-FFF2-40B4-BE49-F238E27FC236}">
                <a16:creationId xmlns:a16="http://schemas.microsoft.com/office/drawing/2014/main" id="{9305FD06-E654-4913-B553-C369F8687EBE}"/>
              </a:ext>
            </a:extLst>
          </p:cNvPr>
          <p:cNvSpPr/>
          <p:nvPr/>
        </p:nvSpPr>
        <p:spPr>
          <a:xfrm rot="5400000">
            <a:off x="2922187" y="2853342"/>
            <a:ext cx="1623409" cy="1407151"/>
          </a:xfrm>
          <a:custGeom>
            <a:avLst/>
            <a:gdLst/>
            <a:ahLst/>
            <a:cxnLst/>
            <a:rect l="l" t="t" r="r" b="b"/>
            <a:pathLst>
              <a:path w="31949" h="27693" extrusionOk="0">
                <a:moveTo>
                  <a:pt x="7959" y="1"/>
                </a:moveTo>
                <a:lnTo>
                  <a:pt x="1" y="13847"/>
                </a:lnTo>
                <a:lnTo>
                  <a:pt x="7959" y="27693"/>
                </a:lnTo>
                <a:lnTo>
                  <a:pt x="23991" y="27693"/>
                </a:lnTo>
                <a:lnTo>
                  <a:pt x="31949" y="13847"/>
                </a:lnTo>
                <a:lnTo>
                  <a:pt x="23991" y="1"/>
                </a:lnTo>
                <a:close/>
              </a:path>
            </a:pathLst>
          </a:custGeom>
          <a:noFill/>
          <a:ln w="1905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594;p68">
            <a:extLst>
              <a:ext uri="{FF2B5EF4-FFF2-40B4-BE49-F238E27FC236}">
                <a16:creationId xmlns:a16="http://schemas.microsoft.com/office/drawing/2014/main" id="{CFF48DB9-4B08-4151-9273-E3560F1C1991}"/>
              </a:ext>
            </a:extLst>
          </p:cNvPr>
          <p:cNvSpPr/>
          <p:nvPr/>
        </p:nvSpPr>
        <p:spPr>
          <a:xfrm rot="5400000">
            <a:off x="5729026" y="2856860"/>
            <a:ext cx="1623409" cy="1407151"/>
          </a:xfrm>
          <a:custGeom>
            <a:avLst/>
            <a:gdLst/>
            <a:ahLst/>
            <a:cxnLst/>
            <a:rect l="l" t="t" r="r" b="b"/>
            <a:pathLst>
              <a:path w="31949" h="27693" extrusionOk="0">
                <a:moveTo>
                  <a:pt x="7959" y="1"/>
                </a:moveTo>
                <a:lnTo>
                  <a:pt x="1" y="13847"/>
                </a:lnTo>
                <a:lnTo>
                  <a:pt x="7959" y="27693"/>
                </a:lnTo>
                <a:lnTo>
                  <a:pt x="23991" y="27693"/>
                </a:lnTo>
                <a:lnTo>
                  <a:pt x="31949" y="13847"/>
                </a:lnTo>
                <a:lnTo>
                  <a:pt x="23991" y="1"/>
                </a:lnTo>
                <a:close/>
              </a:path>
            </a:pathLst>
          </a:custGeom>
          <a:noFill/>
          <a:ln w="1905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594;p68">
            <a:extLst>
              <a:ext uri="{FF2B5EF4-FFF2-40B4-BE49-F238E27FC236}">
                <a16:creationId xmlns:a16="http://schemas.microsoft.com/office/drawing/2014/main" id="{461D4D9D-F6AB-42FF-8890-1C178DE825B8}"/>
              </a:ext>
            </a:extLst>
          </p:cNvPr>
          <p:cNvSpPr/>
          <p:nvPr/>
        </p:nvSpPr>
        <p:spPr>
          <a:xfrm rot="5400000">
            <a:off x="5017010" y="1653456"/>
            <a:ext cx="1623409" cy="1407151"/>
          </a:xfrm>
          <a:custGeom>
            <a:avLst/>
            <a:gdLst/>
            <a:ahLst/>
            <a:cxnLst/>
            <a:rect l="l" t="t" r="r" b="b"/>
            <a:pathLst>
              <a:path w="31949" h="27693" extrusionOk="0">
                <a:moveTo>
                  <a:pt x="7959" y="1"/>
                </a:moveTo>
                <a:lnTo>
                  <a:pt x="1" y="13847"/>
                </a:lnTo>
                <a:lnTo>
                  <a:pt x="7959" y="27693"/>
                </a:lnTo>
                <a:lnTo>
                  <a:pt x="23991" y="27693"/>
                </a:lnTo>
                <a:lnTo>
                  <a:pt x="31949" y="13847"/>
                </a:lnTo>
                <a:lnTo>
                  <a:pt x="23991" y="1"/>
                </a:lnTo>
                <a:close/>
              </a:path>
            </a:pathLst>
          </a:custGeom>
          <a:noFill/>
          <a:ln w="1905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597;p68">
            <a:extLst>
              <a:ext uri="{FF2B5EF4-FFF2-40B4-BE49-F238E27FC236}">
                <a16:creationId xmlns:a16="http://schemas.microsoft.com/office/drawing/2014/main" id="{C34780A1-5265-49AE-A866-7A7634BB6003}"/>
              </a:ext>
            </a:extLst>
          </p:cNvPr>
          <p:cNvSpPr txBox="1"/>
          <p:nvPr/>
        </p:nvSpPr>
        <p:spPr>
          <a:xfrm>
            <a:off x="2297667" y="2160059"/>
            <a:ext cx="1363800" cy="5265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1600"/>
              </a:spcAft>
              <a:buClr>
                <a:schemeClr val="dk1"/>
              </a:buClr>
              <a:buSzPts val="1100"/>
              <a:buFont typeface="Arial"/>
              <a:buNone/>
            </a:pPr>
            <a:r>
              <a:rPr lang="en" dirty="0">
                <a:solidFill>
                  <a:schemeClr val="lt1"/>
                </a:solidFill>
                <a:latin typeface="Roboto Condensed Light"/>
                <a:ea typeface="Roboto Condensed Light"/>
                <a:cs typeface="Roboto Condensed Light"/>
                <a:sym typeface="Roboto Condensed Light"/>
              </a:rPr>
              <a:t>Perfomance Tuning</a:t>
            </a:r>
            <a:endParaRPr dirty="0">
              <a:solidFill>
                <a:schemeClr val="lt1"/>
              </a:solidFill>
              <a:latin typeface="Roboto Condensed Light"/>
              <a:ea typeface="Roboto Condensed Light"/>
              <a:cs typeface="Roboto Condensed Light"/>
              <a:sym typeface="Roboto Condensed Light"/>
            </a:endParaRPr>
          </a:p>
        </p:txBody>
      </p:sp>
      <p:sp>
        <p:nvSpPr>
          <p:cNvPr id="42" name="Google Shape;597;p68">
            <a:extLst>
              <a:ext uri="{FF2B5EF4-FFF2-40B4-BE49-F238E27FC236}">
                <a16:creationId xmlns:a16="http://schemas.microsoft.com/office/drawing/2014/main" id="{24C0E573-4501-4FDA-B21A-1B960CC52196}"/>
              </a:ext>
            </a:extLst>
          </p:cNvPr>
          <p:cNvSpPr txBox="1"/>
          <p:nvPr/>
        </p:nvSpPr>
        <p:spPr>
          <a:xfrm>
            <a:off x="5081927" y="2195523"/>
            <a:ext cx="1407099" cy="5265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1600"/>
              </a:spcAft>
              <a:buClr>
                <a:schemeClr val="dk1"/>
              </a:buClr>
              <a:buSzPts val="1100"/>
              <a:buFont typeface="Arial"/>
              <a:buNone/>
            </a:pPr>
            <a:r>
              <a:rPr lang="en-ZA" dirty="0">
                <a:solidFill>
                  <a:schemeClr val="lt1"/>
                </a:solidFill>
                <a:latin typeface="Roboto Condensed Light"/>
                <a:ea typeface="Roboto Condensed Light"/>
                <a:cs typeface="Roboto Condensed Light"/>
                <a:sym typeface="Roboto Condensed Light"/>
              </a:rPr>
              <a:t>Migration Plan/Execution</a:t>
            </a:r>
            <a:endParaRPr dirty="0">
              <a:solidFill>
                <a:schemeClr val="lt1"/>
              </a:solidFill>
              <a:latin typeface="Roboto Condensed Light"/>
              <a:ea typeface="Roboto Condensed Light"/>
              <a:cs typeface="Roboto Condensed Light"/>
              <a:sym typeface="Roboto Condensed Light"/>
            </a:endParaRPr>
          </a:p>
        </p:txBody>
      </p:sp>
      <p:sp>
        <p:nvSpPr>
          <p:cNvPr id="3" name="TextBox 2">
            <a:extLst>
              <a:ext uri="{FF2B5EF4-FFF2-40B4-BE49-F238E27FC236}">
                <a16:creationId xmlns:a16="http://schemas.microsoft.com/office/drawing/2014/main" id="{E3855F04-0CBA-438D-AB66-97A94C1B9CE2}"/>
              </a:ext>
            </a:extLst>
          </p:cNvPr>
          <p:cNvSpPr txBox="1"/>
          <p:nvPr/>
        </p:nvSpPr>
        <p:spPr>
          <a:xfrm>
            <a:off x="1639007" y="3021463"/>
            <a:ext cx="1445588" cy="954107"/>
          </a:xfrm>
          <a:prstGeom prst="rect">
            <a:avLst/>
          </a:prstGeom>
          <a:noFill/>
        </p:spPr>
        <p:txBody>
          <a:bodyPr wrap="square" rtlCol="0">
            <a:spAutoFit/>
          </a:bodyPr>
          <a:lstStyle/>
          <a:p>
            <a:pPr algn="ctr"/>
            <a:r>
              <a:rPr lang="en-ZA" dirty="0">
                <a:solidFill>
                  <a:schemeClr val="bg1"/>
                </a:solidFill>
                <a:latin typeface="Roboto Condensed Light"/>
              </a:rPr>
              <a:t>Real Application Cluster Configuration</a:t>
            </a:r>
          </a:p>
        </p:txBody>
      </p:sp>
      <p:sp>
        <p:nvSpPr>
          <p:cNvPr id="4" name="TextBox 3">
            <a:extLst>
              <a:ext uri="{FF2B5EF4-FFF2-40B4-BE49-F238E27FC236}">
                <a16:creationId xmlns:a16="http://schemas.microsoft.com/office/drawing/2014/main" id="{EB43A965-E764-4EF7-A549-4E8E8224D1B0}"/>
              </a:ext>
            </a:extLst>
          </p:cNvPr>
          <p:cNvSpPr txBox="1"/>
          <p:nvPr/>
        </p:nvSpPr>
        <p:spPr>
          <a:xfrm>
            <a:off x="5893817" y="3031774"/>
            <a:ext cx="1363799" cy="738664"/>
          </a:xfrm>
          <a:prstGeom prst="rect">
            <a:avLst/>
          </a:prstGeom>
          <a:noFill/>
        </p:spPr>
        <p:txBody>
          <a:bodyPr wrap="square" rtlCol="0">
            <a:spAutoFit/>
          </a:bodyPr>
          <a:lstStyle/>
          <a:p>
            <a:pPr algn="ctr"/>
            <a:r>
              <a:rPr lang="en-ZA" dirty="0">
                <a:solidFill>
                  <a:schemeClr val="bg1"/>
                </a:solidFill>
                <a:latin typeface="Roboto Condensed Light"/>
              </a:rPr>
              <a:t>Patch Deployment &amp; Automation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B06505-F899-42C9-8C08-406E0346317E}"/>
              </a:ext>
            </a:extLst>
          </p:cNvPr>
          <p:cNvSpPr>
            <a:spLocks noGrp="1"/>
          </p:cNvSpPr>
          <p:nvPr>
            <p:ph type="ctrTitle"/>
          </p:nvPr>
        </p:nvSpPr>
        <p:spPr>
          <a:xfrm flipH="1">
            <a:off x="1918481" y="256628"/>
            <a:ext cx="5208563" cy="670500"/>
          </a:xfrm>
        </p:spPr>
        <p:txBody>
          <a:bodyPr/>
          <a:lstStyle/>
          <a:p>
            <a:r>
              <a:rPr lang="en-ZA" dirty="0"/>
              <a:t>Solutions &amp; Services</a:t>
            </a:r>
          </a:p>
        </p:txBody>
      </p:sp>
      <p:sp>
        <p:nvSpPr>
          <p:cNvPr id="3" name="TextBox 2">
            <a:extLst>
              <a:ext uri="{FF2B5EF4-FFF2-40B4-BE49-F238E27FC236}">
                <a16:creationId xmlns:a16="http://schemas.microsoft.com/office/drawing/2014/main" id="{371F1275-A369-415F-AFEB-9FB7EB55F912}"/>
              </a:ext>
            </a:extLst>
          </p:cNvPr>
          <p:cNvSpPr txBox="1"/>
          <p:nvPr/>
        </p:nvSpPr>
        <p:spPr>
          <a:xfrm>
            <a:off x="1686995" y="1026988"/>
            <a:ext cx="5971736" cy="4116512"/>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ZA" sz="1100" dirty="0">
                <a:solidFill>
                  <a:schemeClr val="bg1"/>
                </a:solidFill>
              </a:rPr>
              <a:t>Installation, configuration and upgrading of Oracle server software and related products.</a:t>
            </a:r>
          </a:p>
          <a:p>
            <a:pPr marL="285750" indent="-285750">
              <a:lnSpc>
                <a:spcPct val="150000"/>
              </a:lnSpc>
              <a:buFont typeface="Arial" panose="020B0604020202020204" pitchFamily="34" charset="0"/>
              <a:buChar char="•"/>
            </a:pPr>
            <a:r>
              <a:rPr lang="en-ZA" sz="1100" dirty="0">
                <a:solidFill>
                  <a:schemeClr val="bg1"/>
                </a:solidFill>
              </a:rPr>
              <a:t>Establish/maintain sound backup as well as recovery policies and procedures.</a:t>
            </a:r>
            <a:endParaRPr lang="en-US" sz="1100" dirty="0">
              <a:solidFill>
                <a:schemeClr val="bg1"/>
              </a:solidFill>
            </a:endParaRPr>
          </a:p>
          <a:p>
            <a:pPr marL="285750" indent="-285750">
              <a:lnSpc>
                <a:spcPct val="150000"/>
              </a:lnSpc>
              <a:buFont typeface="Arial" panose="020B0604020202020204" pitchFamily="34" charset="0"/>
              <a:buChar char="•"/>
            </a:pPr>
            <a:r>
              <a:rPr lang="en-ZA" sz="1100" dirty="0">
                <a:solidFill>
                  <a:schemeClr val="bg1"/>
                </a:solidFill>
              </a:rPr>
              <a:t>Administer database design and Implementation.</a:t>
            </a:r>
            <a:endParaRPr lang="en-US" sz="1100" dirty="0">
              <a:solidFill>
                <a:schemeClr val="bg1"/>
              </a:solidFill>
            </a:endParaRPr>
          </a:p>
          <a:p>
            <a:pPr marL="285750" indent="-285750">
              <a:lnSpc>
                <a:spcPct val="150000"/>
              </a:lnSpc>
              <a:buFont typeface="Arial" panose="020B0604020202020204" pitchFamily="34" charset="0"/>
              <a:buChar char="•"/>
            </a:pPr>
            <a:r>
              <a:rPr lang="en-ZA" sz="1100" dirty="0">
                <a:solidFill>
                  <a:schemeClr val="bg1"/>
                </a:solidFill>
              </a:rPr>
              <a:t>Implement and maintain database security policies.</a:t>
            </a:r>
            <a:endParaRPr lang="en-US" sz="1100" dirty="0">
              <a:solidFill>
                <a:schemeClr val="bg1"/>
              </a:solidFill>
            </a:endParaRPr>
          </a:p>
          <a:p>
            <a:pPr marL="285750" indent="-285750">
              <a:lnSpc>
                <a:spcPct val="150000"/>
              </a:lnSpc>
              <a:buFont typeface="Arial" panose="020B0604020202020204" pitchFamily="34" charset="0"/>
              <a:buChar char="•"/>
            </a:pPr>
            <a:r>
              <a:rPr lang="en-ZA" sz="1100" dirty="0">
                <a:solidFill>
                  <a:schemeClr val="bg1"/>
                </a:solidFill>
              </a:rPr>
              <a:t>Setup and maintain documentations of steps of procedure.</a:t>
            </a:r>
            <a:endParaRPr lang="en-US" sz="1100" dirty="0">
              <a:solidFill>
                <a:schemeClr val="bg1"/>
              </a:solidFill>
            </a:endParaRPr>
          </a:p>
          <a:p>
            <a:pPr marL="285750" indent="-285750">
              <a:lnSpc>
                <a:spcPct val="150000"/>
              </a:lnSpc>
              <a:buFont typeface="Arial" panose="020B0604020202020204" pitchFamily="34" charset="0"/>
              <a:buChar char="•"/>
            </a:pPr>
            <a:r>
              <a:rPr lang="en-ZA" sz="1100" dirty="0">
                <a:solidFill>
                  <a:schemeClr val="bg1"/>
                </a:solidFill>
              </a:rPr>
              <a:t>Technical troubleshooting and prescribe solutions to DevOps teams.</a:t>
            </a:r>
            <a:endParaRPr lang="en-US" sz="1100" dirty="0">
              <a:solidFill>
                <a:schemeClr val="bg1"/>
              </a:solidFill>
            </a:endParaRPr>
          </a:p>
          <a:p>
            <a:pPr marL="285750" indent="-285750">
              <a:lnSpc>
                <a:spcPct val="150000"/>
              </a:lnSpc>
              <a:buFont typeface="Arial" panose="020B0604020202020204" pitchFamily="34" charset="0"/>
              <a:buChar char="•"/>
            </a:pPr>
            <a:r>
              <a:rPr lang="en-ZA" sz="1100" dirty="0">
                <a:solidFill>
                  <a:schemeClr val="bg1"/>
                </a:solidFill>
              </a:rPr>
              <a:t>Interface with Oracle corporation for technical support. </a:t>
            </a:r>
            <a:endParaRPr lang="en-US" sz="1100" dirty="0">
              <a:solidFill>
                <a:schemeClr val="bg1"/>
              </a:solidFill>
            </a:endParaRPr>
          </a:p>
          <a:p>
            <a:pPr marL="285750" indent="-285750">
              <a:lnSpc>
                <a:spcPct val="150000"/>
              </a:lnSpc>
              <a:buFont typeface="Arial" panose="020B0604020202020204" pitchFamily="34" charset="0"/>
              <a:buChar char="•"/>
            </a:pPr>
            <a:r>
              <a:rPr lang="en-ZA" sz="1100" dirty="0">
                <a:solidFill>
                  <a:schemeClr val="bg1"/>
                </a:solidFill>
              </a:rPr>
              <a:t>Conduct, Test &amp; maintain disaster recovery processes.</a:t>
            </a:r>
          </a:p>
          <a:p>
            <a:pPr marL="285750" indent="-285750">
              <a:lnSpc>
                <a:spcPct val="150000"/>
              </a:lnSpc>
              <a:buFont typeface="Arial" panose="020B0604020202020204" pitchFamily="34" charset="0"/>
              <a:buChar char="•"/>
            </a:pPr>
            <a:r>
              <a:rPr lang="en-ZA" sz="1100" dirty="0">
                <a:solidFill>
                  <a:schemeClr val="bg1"/>
                </a:solidFill>
              </a:rPr>
              <a:t>Extensive knowledge of Oracle 8i, 10g, 11g, 12c, 18c &amp; 19c.</a:t>
            </a:r>
          </a:p>
          <a:p>
            <a:pPr marL="285750" indent="-285750">
              <a:lnSpc>
                <a:spcPct val="150000"/>
              </a:lnSpc>
              <a:buFont typeface="Arial" panose="020B0604020202020204" pitchFamily="34" charset="0"/>
              <a:buChar char="•"/>
            </a:pPr>
            <a:r>
              <a:rPr lang="en-US" sz="1100" dirty="0">
                <a:solidFill>
                  <a:schemeClr val="bg1"/>
                </a:solidFill>
              </a:rPr>
              <a:t>Database High Availability.</a:t>
            </a:r>
          </a:p>
          <a:p>
            <a:pPr marL="285750" indent="-285750">
              <a:lnSpc>
                <a:spcPct val="150000"/>
              </a:lnSpc>
              <a:buFont typeface="Arial" panose="020B0604020202020204" pitchFamily="34" charset="0"/>
              <a:buChar char="•"/>
            </a:pPr>
            <a:r>
              <a:rPr lang="en-ZA" sz="1100" dirty="0">
                <a:solidFill>
                  <a:schemeClr val="bg1"/>
                </a:solidFill>
              </a:rPr>
              <a:t>Linux &amp; AIX scripting.</a:t>
            </a:r>
          </a:p>
          <a:p>
            <a:pPr marL="285750" indent="-285750">
              <a:lnSpc>
                <a:spcPct val="150000"/>
              </a:lnSpc>
              <a:buFont typeface="Arial" panose="020B0604020202020204" pitchFamily="34" charset="0"/>
              <a:buChar char="•"/>
            </a:pPr>
            <a:r>
              <a:rPr lang="en-ZA" sz="1100" dirty="0">
                <a:solidFill>
                  <a:schemeClr val="bg1"/>
                </a:solidFill>
              </a:rPr>
              <a:t>Exadata support.</a:t>
            </a:r>
            <a:endParaRPr lang="en-US" sz="1100" dirty="0">
              <a:solidFill>
                <a:schemeClr val="bg1"/>
              </a:solidFill>
            </a:endParaRPr>
          </a:p>
          <a:p>
            <a:pPr marL="285750" indent="-285750">
              <a:lnSpc>
                <a:spcPct val="150000"/>
              </a:lnSpc>
              <a:buFont typeface="Arial" panose="020B0604020202020204" pitchFamily="34" charset="0"/>
              <a:buChar char="•"/>
            </a:pPr>
            <a:r>
              <a:rPr lang="en-ZA" sz="1100" kern="1200" dirty="0">
                <a:solidFill>
                  <a:schemeClr val="bg1"/>
                </a:solidFill>
              </a:rPr>
              <a:t>Conduct, Test &amp; maintain disaster recovery processes.</a:t>
            </a:r>
          </a:p>
          <a:p>
            <a:pPr marL="285750" indent="-285750">
              <a:lnSpc>
                <a:spcPct val="150000"/>
              </a:lnSpc>
              <a:buFont typeface="Arial" panose="020B0604020202020204" pitchFamily="34" charset="0"/>
              <a:buChar char="•"/>
            </a:pPr>
            <a:r>
              <a:rPr lang="en-ZA" sz="1100" kern="1200" dirty="0">
                <a:solidFill>
                  <a:schemeClr val="bg1"/>
                </a:solidFill>
              </a:rPr>
              <a:t>Managing Oracle Cloud Infrastructure(OCI).</a:t>
            </a:r>
            <a:endParaRPr lang="en-US" sz="1100" kern="1200" dirty="0">
              <a:solidFill>
                <a:schemeClr val="bg1"/>
              </a:solidFill>
            </a:endParaRPr>
          </a:p>
          <a:p>
            <a:pPr marL="285750" indent="-285750">
              <a:lnSpc>
                <a:spcPct val="150000"/>
              </a:lnSpc>
              <a:buFont typeface="Arial" panose="020B0604020202020204" pitchFamily="34" charset="0"/>
              <a:buChar char="•"/>
            </a:pPr>
            <a:r>
              <a:rPr lang="en-US" sz="1100" dirty="0">
                <a:solidFill>
                  <a:schemeClr val="bg1"/>
                </a:solidFill>
              </a:rPr>
              <a:t>Amazon Cloud Administration(RDS/EC2).</a:t>
            </a:r>
          </a:p>
          <a:p>
            <a:pPr marL="285750" indent="-285750">
              <a:buFont typeface="Arial" panose="020B0604020202020204" pitchFamily="34" charset="0"/>
              <a:buChar char="•"/>
            </a:pPr>
            <a:endParaRPr lang="en-ZA" dirty="0"/>
          </a:p>
        </p:txBody>
      </p:sp>
    </p:spTree>
    <p:extLst>
      <p:ext uri="{BB962C8B-B14F-4D97-AF65-F5344CB8AC3E}">
        <p14:creationId xmlns:p14="http://schemas.microsoft.com/office/powerpoint/2010/main" val="6600049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28"/>
        <p:cNvGrpSpPr/>
        <p:nvPr/>
      </p:nvGrpSpPr>
      <p:grpSpPr>
        <a:xfrm>
          <a:off x="0" y="0"/>
          <a:ext cx="0" cy="0"/>
          <a:chOff x="0" y="0"/>
          <a:chExt cx="0" cy="0"/>
        </a:xfrm>
      </p:grpSpPr>
      <p:sp>
        <p:nvSpPr>
          <p:cNvPr id="1029" name="Google Shape;1029;p82"/>
          <p:cNvSpPr txBox="1">
            <a:spLocks noGrp="1"/>
          </p:cNvSpPr>
          <p:nvPr>
            <p:ph type="ctrTitle"/>
          </p:nvPr>
        </p:nvSpPr>
        <p:spPr>
          <a:xfrm>
            <a:off x="535382" y="2314437"/>
            <a:ext cx="2427311" cy="670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dirty="0"/>
              <a:t>THANKS</a:t>
            </a:r>
            <a:endParaRPr dirty="0"/>
          </a:p>
        </p:txBody>
      </p:sp>
      <p:sp>
        <p:nvSpPr>
          <p:cNvPr id="1030" name="Google Shape;1030;p82"/>
          <p:cNvSpPr txBox="1">
            <a:spLocks noGrp="1"/>
          </p:cNvSpPr>
          <p:nvPr>
            <p:ph type="subTitle" idx="1"/>
          </p:nvPr>
        </p:nvSpPr>
        <p:spPr>
          <a:xfrm>
            <a:off x="535382" y="2955448"/>
            <a:ext cx="2547178" cy="670500"/>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Clr>
                <a:schemeClr val="dk1"/>
              </a:buClr>
              <a:buSzPts val="1100"/>
              <a:buFont typeface="Arial"/>
              <a:buNone/>
            </a:pPr>
            <a:r>
              <a:rPr lang="en" dirty="0"/>
              <a:t>Do you have any questions?</a:t>
            </a:r>
          </a:p>
          <a:p>
            <a:pPr marL="0" lvl="0" indent="0" algn="just" rtl="0">
              <a:spcBef>
                <a:spcPts val="0"/>
              </a:spcBef>
              <a:spcAft>
                <a:spcPts val="0"/>
              </a:spcAft>
              <a:buClr>
                <a:schemeClr val="dk1"/>
              </a:buClr>
              <a:buSzPts val="1100"/>
              <a:buFont typeface="Arial"/>
              <a:buNone/>
            </a:pPr>
            <a:endParaRPr dirty="0"/>
          </a:p>
        </p:txBody>
      </p:sp>
      <p:cxnSp>
        <p:nvCxnSpPr>
          <p:cNvPr id="1038" name="Google Shape;1038;p82"/>
          <p:cNvCxnSpPr/>
          <p:nvPr/>
        </p:nvCxnSpPr>
        <p:spPr>
          <a:xfrm>
            <a:off x="3192018" y="1702080"/>
            <a:ext cx="0" cy="1716900"/>
          </a:xfrm>
          <a:prstGeom prst="straightConnector1">
            <a:avLst/>
          </a:prstGeom>
          <a:noFill/>
          <a:ln w="28575" cap="flat" cmpd="sng">
            <a:solidFill>
              <a:schemeClr val="lt1"/>
            </a:solidFill>
            <a:prstDash val="solid"/>
            <a:round/>
            <a:headEnd type="none" w="med" len="med"/>
            <a:tailEnd type="none" w="med" len="med"/>
          </a:ln>
        </p:spPr>
      </p:cxnSp>
      <p:sp>
        <p:nvSpPr>
          <p:cNvPr id="1039" name="Google Shape;1039;p82"/>
          <p:cNvSpPr txBox="1"/>
          <p:nvPr/>
        </p:nvSpPr>
        <p:spPr>
          <a:xfrm>
            <a:off x="3591108" y="2554222"/>
            <a:ext cx="2902500" cy="949326"/>
          </a:xfrm>
          <a:prstGeom prst="rect">
            <a:avLst/>
          </a:prstGeom>
          <a:noFill/>
          <a:ln>
            <a:noFill/>
          </a:ln>
        </p:spPr>
        <p:txBody>
          <a:bodyPr spcFirstLastPara="1" wrap="square" lIns="91425" tIns="91425" rIns="91425" bIns="91425" anchor="t" anchorCtr="0">
            <a:noAutofit/>
          </a:bodyPr>
          <a:lstStyle/>
          <a:p>
            <a:r>
              <a:rPr lang="en-ZA" dirty="0">
                <a:solidFill>
                  <a:schemeClr val="bg1"/>
                </a:solidFill>
              </a:rPr>
              <a:t>Chris Seopa</a:t>
            </a:r>
            <a:endParaRPr lang="en-ZA" dirty="0">
              <a:solidFill>
                <a:schemeClr val="bg1"/>
              </a:solidFill>
              <a:hlinkClick r:id="rId3">
                <a:extLst>
                  <a:ext uri="{A12FA001-AC4F-418D-AE19-62706E023703}">
                    <ahyp:hlinkClr xmlns:ahyp="http://schemas.microsoft.com/office/drawing/2018/hyperlinkcolor" val="tx"/>
                  </a:ext>
                </a:extLst>
              </a:hlinkClick>
            </a:endParaRPr>
          </a:p>
          <a:p>
            <a:r>
              <a:rPr lang="en-ZA" dirty="0">
                <a:solidFill>
                  <a:schemeClr val="bg1"/>
                </a:solidFill>
              </a:rPr>
              <a:t>+27 83 260 2263</a:t>
            </a:r>
          </a:p>
          <a:p>
            <a:r>
              <a:rPr lang="en-ZA" dirty="0">
                <a:solidFill>
                  <a:schemeClr val="bg1"/>
                </a:solidFill>
                <a:hlinkClick r:id="rId4"/>
              </a:rPr>
              <a:t>cseopa@pulseo.co</a:t>
            </a:r>
            <a:r>
              <a:rPr lang="en-ZA" dirty="0">
                <a:solidFill>
                  <a:schemeClr val="bg1"/>
                </a:solidFill>
              </a:rPr>
              <a:t>.za</a:t>
            </a:r>
          </a:p>
          <a:p>
            <a:endParaRPr lang="en-ZA" dirty="0">
              <a:solidFill>
                <a:schemeClr val="bg1"/>
              </a:solidFill>
            </a:endParaRPr>
          </a:p>
          <a:p>
            <a:pPr marL="0" lvl="0" indent="0" algn="l" rtl="0">
              <a:lnSpc>
                <a:spcPct val="114000"/>
              </a:lnSpc>
              <a:spcBef>
                <a:spcPts val="0"/>
              </a:spcBef>
              <a:spcAft>
                <a:spcPts val="300"/>
              </a:spcAft>
              <a:buNone/>
            </a:pPr>
            <a:endParaRPr dirty="0">
              <a:solidFill>
                <a:schemeClr val="lt1"/>
              </a:solidFill>
              <a:latin typeface="Roboto Condensed Light"/>
              <a:ea typeface="Roboto Condensed Light"/>
              <a:cs typeface="Roboto Condensed Light"/>
              <a:sym typeface="Roboto Condensed Light"/>
            </a:endParaRPr>
          </a:p>
        </p:txBody>
      </p:sp>
      <p:sp>
        <p:nvSpPr>
          <p:cNvPr id="2" name="TextBox 1">
            <a:extLst>
              <a:ext uri="{FF2B5EF4-FFF2-40B4-BE49-F238E27FC236}">
                <a16:creationId xmlns:a16="http://schemas.microsoft.com/office/drawing/2014/main" id="{4C284668-EAC6-4610-9F62-0C2E2DF4400C}"/>
              </a:ext>
            </a:extLst>
          </p:cNvPr>
          <p:cNvSpPr txBox="1"/>
          <p:nvPr/>
        </p:nvSpPr>
        <p:spPr>
          <a:xfrm>
            <a:off x="3591108" y="1702080"/>
            <a:ext cx="2480606" cy="954107"/>
          </a:xfrm>
          <a:prstGeom prst="rect">
            <a:avLst/>
          </a:prstGeom>
          <a:noFill/>
        </p:spPr>
        <p:txBody>
          <a:bodyPr wrap="square" rtlCol="0">
            <a:spAutoFit/>
          </a:bodyPr>
          <a:lstStyle/>
          <a:p>
            <a:r>
              <a:rPr lang="en-ZA" dirty="0">
                <a:solidFill>
                  <a:schemeClr val="bg1"/>
                </a:solidFill>
              </a:rPr>
              <a:t>Obakeng Pule</a:t>
            </a:r>
            <a:endParaRPr lang="en-ZA" dirty="0">
              <a:solidFill>
                <a:schemeClr val="bg1"/>
              </a:solidFill>
              <a:hlinkClick r:id="rId3">
                <a:extLst>
                  <a:ext uri="{A12FA001-AC4F-418D-AE19-62706E023703}">
                    <ahyp:hlinkClr xmlns:ahyp="http://schemas.microsoft.com/office/drawing/2018/hyperlinkcolor" val="tx"/>
                  </a:ext>
                </a:extLst>
              </a:hlinkClick>
            </a:endParaRPr>
          </a:p>
          <a:p>
            <a:r>
              <a:rPr lang="en-ZA" dirty="0">
                <a:solidFill>
                  <a:schemeClr val="bg1"/>
                </a:solidFill>
              </a:rPr>
              <a:t>+27 83 411 5786</a:t>
            </a:r>
          </a:p>
          <a:p>
            <a:r>
              <a:rPr lang="en-ZA" dirty="0">
                <a:solidFill>
                  <a:schemeClr val="bg1"/>
                </a:solidFill>
              </a:rPr>
              <a:t>opule@pulseo.co.za</a:t>
            </a:r>
          </a:p>
          <a:p>
            <a:endParaRPr lang="en-ZA" dirty="0">
              <a:solidFill>
                <a:schemeClr val="bg1"/>
              </a:solidFill>
            </a:endParaRPr>
          </a:p>
        </p:txBody>
      </p:sp>
    </p:spTree>
    <p:extLst>
      <p:ext uri="{BB962C8B-B14F-4D97-AF65-F5344CB8AC3E}">
        <p14:creationId xmlns:p14="http://schemas.microsoft.com/office/powerpoint/2010/main" val="3153490417"/>
      </p:ext>
    </p:extLst>
  </p:cSld>
  <p:clrMapOvr>
    <a:masterClrMapping/>
  </p:clrMapOvr>
</p:sld>
</file>

<file path=ppt/theme/theme1.xml><?xml version="1.0" encoding="utf-8"?>
<a:theme xmlns:a="http://schemas.openxmlformats.org/drawingml/2006/main" name="Tech Startup by Slidesgo">
  <a:themeElements>
    <a:clrScheme name="Simple Light">
      <a:dk1>
        <a:srgbClr val="000000"/>
      </a:dk1>
      <a:lt1>
        <a:srgbClr val="FFFFFF"/>
      </a:lt1>
      <a:dk2>
        <a:srgbClr val="595959"/>
      </a:dk2>
      <a:lt2>
        <a:srgbClr val="EEEEEE"/>
      </a:lt2>
      <a:accent1>
        <a:srgbClr val="88D3CE"/>
      </a:accent1>
      <a:accent2>
        <a:srgbClr val="423864"/>
      </a:accent2>
      <a:accent3>
        <a:srgbClr val="78909C"/>
      </a:accent3>
      <a:accent4>
        <a:srgbClr val="88D3CE"/>
      </a:accent4>
      <a:accent5>
        <a:srgbClr val="0097A7"/>
      </a:accent5>
      <a:accent6>
        <a:srgbClr val="423864"/>
      </a:accent6>
      <a:hlink>
        <a:srgbClr val="FFFFFF"/>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561</Words>
  <Application>Microsoft Office PowerPoint</Application>
  <PresentationFormat>On-screen Show (16:9)</PresentationFormat>
  <Paragraphs>55</Paragraphs>
  <Slides>8</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Fira Sans Extra Condensed Medium</vt:lpstr>
      <vt:lpstr>Roboto Condensed Light</vt:lpstr>
      <vt:lpstr>Squada One</vt:lpstr>
      <vt:lpstr>Tech Startup by Slidesgo</vt:lpstr>
      <vt:lpstr>PULSEO SOLUTIONS</vt:lpstr>
      <vt:lpstr>ABOUT US </vt:lpstr>
      <vt:lpstr>OUR COMPANY</vt:lpstr>
      <vt:lpstr>Our Vision</vt:lpstr>
      <vt:lpstr>OUR STRATEGY</vt:lpstr>
      <vt:lpstr>OUR SERVICES</vt:lpstr>
      <vt:lpstr>Solutions &amp; Services</vt:lpstr>
      <vt:lpstr>THANKS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PUL</dc:title>
  <cp:lastModifiedBy>Pule, Obakeng, Vodacom</cp:lastModifiedBy>
  <cp:revision>47</cp:revision>
  <dcterms:modified xsi:type="dcterms:W3CDTF">2022-03-16T16:05:42Z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359f705-2ba0-454b-9cfc-6ce5bcaac040_Enabled">
    <vt:lpwstr>true</vt:lpwstr>
  </property>
  <property fmtid="{D5CDD505-2E9C-101B-9397-08002B2CF9AE}" pid="3" name="MSIP_Label_0359f705-2ba0-454b-9cfc-6ce5bcaac040_SetDate">
    <vt:lpwstr>2022-03-16T16:05:42Z</vt:lpwstr>
  </property>
  <property fmtid="{D5CDD505-2E9C-101B-9397-08002B2CF9AE}" pid="4" name="MSIP_Label_0359f705-2ba0-454b-9cfc-6ce5bcaac040_Method">
    <vt:lpwstr>Standard</vt:lpwstr>
  </property>
  <property fmtid="{D5CDD505-2E9C-101B-9397-08002B2CF9AE}" pid="5" name="MSIP_Label_0359f705-2ba0-454b-9cfc-6ce5bcaac040_Name">
    <vt:lpwstr>0359f705-2ba0-454b-9cfc-6ce5bcaac040</vt:lpwstr>
  </property>
  <property fmtid="{D5CDD505-2E9C-101B-9397-08002B2CF9AE}" pid="6" name="MSIP_Label_0359f705-2ba0-454b-9cfc-6ce5bcaac040_SiteId">
    <vt:lpwstr>68283f3b-8487-4c86-adb3-a5228f18b893</vt:lpwstr>
  </property>
  <property fmtid="{D5CDD505-2E9C-101B-9397-08002B2CF9AE}" pid="7" name="MSIP_Label_0359f705-2ba0-454b-9cfc-6ce5bcaac040_ActionId">
    <vt:lpwstr>da364c3f-fdbd-4893-b6c4-938e7dfff8fb</vt:lpwstr>
  </property>
  <property fmtid="{D5CDD505-2E9C-101B-9397-08002B2CF9AE}" pid="8" name="MSIP_Label_0359f705-2ba0-454b-9cfc-6ce5bcaac040_ContentBits">
    <vt:lpwstr>2</vt:lpwstr>
  </property>
</Properties>
</file>